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79" r:id="rId4"/>
    <p:sldMasterId id="2147484031" r:id="rId5"/>
    <p:sldMasterId id="2147484050" r:id="rId6"/>
    <p:sldMasterId id="2147483988" r:id="rId7"/>
    <p:sldMasterId id="2147483871" r:id="rId8"/>
    <p:sldMasterId id="2147484145" r:id="rId9"/>
    <p:sldMasterId id="2147484157" r:id="rId10"/>
  </p:sldMasterIdLst>
  <p:notesMasterIdLst>
    <p:notesMasterId r:id="rId22"/>
  </p:notesMasterIdLst>
  <p:handoutMasterIdLst>
    <p:handoutMasterId r:id="rId23"/>
  </p:handoutMasterIdLst>
  <p:sldIdLst>
    <p:sldId id="270" r:id="rId11"/>
    <p:sldId id="277" r:id="rId12"/>
    <p:sldId id="335" r:id="rId13"/>
    <p:sldId id="336" r:id="rId14"/>
    <p:sldId id="490" r:id="rId15"/>
    <p:sldId id="491" r:id="rId16"/>
    <p:sldId id="339" r:id="rId17"/>
    <p:sldId id="334" r:id="rId18"/>
    <p:sldId id="337" r:id="rId19"/>
    <p:sldId id="492" r:id="rId20"/>
    <p:sldId id="316"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0BFF3411-8CBD-1243-9DCC-50BEE61C35C1}">
          <p14:sldIdLst>
            <p14:sldId id="270"/>
            <p14:sldId id="277"/>
            <p14:sldId id="335"/>
            <p14:sldId id="336"/>
            <p14:sldId id="490"/>
            <p14:sldId id="491"/>
            <p14:sldId id="339"/>
            <p14:sldId id="334"/>
            <p14:sldId id="337"/>
            <p14:sldId id="492"/>
            <p14:sldId id="316"/>
          </p14:sldIdLst>
        </p14:section>
      </p14:sectionLst>
    </p:ext>
    <p:ext uri="{EFAFB233-063F-42B5-8137-9DF3F51BA10A}">
      <p15:sldGuideLst xmlns:p15="http://schemas.microsoft.com/office/powerpoint/2012/main">
        <p15:guide id="3" orient="horz" pos="1836" userDrawn="1">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BFBF"/>
    <a:srgbClr val="8D8D8D"/>
    <a:srgbClr val="414141"/>
    <a:srgbClr val="836D51"/>
    <a:srgbClr val="797979"/>
    <a:srgbClr val="942093"/>
    <a:srgbClr val="BF2B3A"/>
    <a:srgbClr val="7030A0"/>
    <a:srgbClr val="0457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1EAC8-0E6C-054E-8D7B-A22F2F13BCCA}" v="16" dt="2020-02-19T17:00:42.298"/>
    <p1510:client id="{E13EC1E1-D5D0-423A-B9DD-03A634DC35FB}" v="14" dt="2020-02-19T16:55:08.216"/>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4"/>
    <p:restoredTop sz="87687" autoAdjust="0"/>
  </p:normalViewPr>
  <p:slideViewPr>
    <p:cSldViewPr snapToGrid="0">
      <p:cViewPr varScale="1">
        <p:scale>
          <a:sx n="191" d="100"/>
          <a:sy n="191" d="100"/>
        </p:scale>
        <p:origin x="1164" y="100"/>
      </p:cViewPr>
      <p:guideLst>
        <p:guide orient="horz" pos="1836"/>
        <p:guide pos="2880"/>
      </p:guideLst>
    </p:cSldViewPr>
  </p:slideViewPr>
  <p:notesTextViewPr>
    <p:cViewPr>
      <p:scale>
        <a:sx n="1" d="1"/>
        <a:sy n="1" d="1"/>
      </p:scale>
      <p:origin x="0" y="0"/>
    </p:cViewPr>
  </p:notesTextViewPr>
  <p:notesViewPr>
    <p:cSldViewPr snapToGrid="0">
      <p:cViewPr>
        <p:scale>
          <a:sx n="125" d="100"/>
          <a:sy n="125" d="100"/>
        </p:scale>
        <p:origin x="5088" y="6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p:cNvSpPr>
            <a:spLocks noGrp="1"/>
          </p:cNvSpPr>
          <p:nvPr>
            <p:ph type="dt" idx="1"/>
          </p:nvPr>
        </p:nvSpPr>
        <p:spPr>
          <a:xfrm>
            <a:off x="5406887" y="8790182"/>
            <a:ext cx="1290501" cy="200055"/>
          </a:xfrm>
          <a:prstGeom prst="rect">
            <a:avLst/>
          </a:prstGeom>
          <a:noFill/>
          <a:ln w="9525" algn="ctr">
            <a:noFill/>
            <a:miter lim="800000"/>
            <a:headEnd/>
            <a:tailEnd/>
          </a:ln>
          <a:effectLst/>
        </p:spPr>
        <p:txBody>
          <a:bodyPr>
            <a:spAutoFit/>
          </a:bodyPr>
          <a:lstStyle>
            <a:lvl1pPr algn="r">
              <a:defRPr kumimoji="0" lang="en-US" sz="700" b="0" i="0" u="none" strike="noStrike" cap="none" spc="0" normalizeH="0" baseline="0" smtClean="0">
                <a:ln>
                  <a:noFill/>
                </a:ln>
                <a:solidFill>
                  <a:schemeClr val="bg1">
                    <a:lumMod val="85000"/>
                  </a:schemeClr>
                </a:solidFill>
                <a:effectLst/>
                <a:uLnTx/>
                <a:uFillTx/>
                <a:latin typeface="Tahoma"/>
                <a:cs typeface="Tahoma"/>
              </a:defRPr>
            </a:lvl1pPr>
          </a:lstStyle>
          <a:p>
            <a:pPr>
              <a:spcBef>
                <a:spcPct val="0"/>
              </a:spcBef>
            </a:pPr>
            <a:fld id="{966DCF9E-CFF4-0F45-B279-736830E18107}" type="datetime4">
              <a:rPr lang="en-US" smtClean="0">
                <a:solidFill>
                  <a:srgbClr val="BFBFBF"/>
                </a:solidFill>
                <a:latin typeface="Arial" panose="020B0604020202020204" pitchFamily="34" charset="0"/>
                <a:cs typeface="Arial" panose="020B0604020202020204" pitchFamily="34" charset="0"/>
              </a:rPr>
              <a:pPr>
                <a:spcBef>
                  <a:spcPct val="0"/>
                </a:spcBef>
              </a:pPr>
              <a:t>July 14, 2021</a:t>
            </a:fld>
            <a:endParaRPr lang="en-US">
              <a:solidFill>
                <a:srgbClr val="BFBFBF"/>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3"/>
          </p:nvPr>
        </p:nvSpPr>
        <p:spPr>
          <a:xfrm>
            <a:off x="159030" y="8790182"/>
            <a:ext cx="797519" cy="200055"/>
          </a:xfrm>
          <a:prstGeom prst="rect">
            <a:avLst/>
          </a:prstGeom>
          <a:noFill/>
          <a:ln w="9525" algn="ctr">
            <a:noFill/>
            <a:miter lim="800000"/>
            <a:headEnd/>
            <a:tailEnd/>
          </a:ln>
          <a:effectLst/>
        </p:spPr>
        <p:txBody>
          <a:bodyPr>
            <a:spAutoFit/>
          </a:bodyPr>
          <a:lstStyle>
            <a:lvl1pPr algn="l">
              <a:defRPr kumimoji="0" lang="en-US" sz="700" b="0" i="0" u="none" strike="noStrike" cap="none" spc="0" normalizeH="0" baseline="0" smtClean="0">
                <a:ln>
                  <a:noFill/>
                </a:ln>
                <a:solidFill>
                  <a:schemeClr val="bg1">
                    <a:lumMod val="85000"/>
                  </a:schemeClr>
                </a:solidFill>
                <a:effectLst/>
                <a:uLnTx/>
                <a:uFillTx/>
                <a:latin typeface="Tahoma"/>
                <a:cs typeface="Tahoma"/>
              </a:defRPr>
            </a:lvl1pPr>
          </a:lstStyle>
          <a:p>
            <a:pPr>
              <a:spcBef>
                <a:spcPct val="0"/>
              </a:spcBef>
            </a:pPr>
            <a:fld id="{9D1FE447-DA53-4191-97C8-F522C13BDE27}" type="slidenum">
              <a:rPr lang="uk-UA" smtClean="0">
                <a:solidFill>
                  <a:srgbClr val="BFBFBF"/>
                </a:solidFill>
                <a:latin typeface="Arial" panose="020B0604020202020204" pitchFamily="34" charset="0"/>
                <a:cs typeface="Arial" panose="020B0604020202020204" pitchFamily="34" charset="0"/>
              </a:rPr>
              <a:pPr>
                <a:spcBef>
                  <a:spcPct val="0"/>
                </a:spcBef>
              </a:pPr>
              <a:t>‹#›</a:t>
            </a:fld>
            <a:endParaRPr lang="uk-UA">
              <a:solidFill>
                <a:srgbClr val="BFBFBF"/>
              </a:solidFill>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gray">
          <a:xfrm>
            <a:off x="2572310" y="8790182"/>
            <a:ext cx="1713391" cy="200055"/>
          </a:xfrm>
          <a:prstGeom prst="rect">
            <a:avLst/>
          </a:prstGeom>
          <a:noFill/>
          <a:ln w="9525" algn="ctr">
            <a:noFill/>
            <a:miter lim="800000"/>
            <a:headEnd/>
            <a:tailEnd/>
          </a:ln>
          <a:effectLst/>
        </p:spPr>
        <p:txBody>
          <a:bodyPr>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u="none" strike="noStrike" kern="1200" cap="none" spc="0" normalizeH="0" baseline="0" noProof="0">
                <a:ln>
                  <a:noFill/>
                </a:ln>
                <a:solidFill>
                  <a:srgbClr val="BFBFBF"/>
                </a:solidFill>
                <a:effectLst/>
                <a:uLnTx/>
                <a:uFillTx/>
                <a:latin typeface="Arial" panose="020B0604020202020204" pitchFamily="34" charset="0"/>
                <a:cs typeface="Arial" panose="020B0604020202020204" pitchFamily="34" charset="0"/>
              </a:rPr>
              <a:t>© Tyler Technologies 2020</a:t>
            </a:r>
          </a:p>
        </p:txBody>
      </p:sp>
    </p:spTree>
    <p:extLst>
      <p:ext uri="{BB962C8B-B14F-4D97-AF65-F5344CB8AC3E}">
        <p14:creationId xmlns:p14="http://schemas.microsoft.com/office/powerpoint/2010/main" val="214336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8DF6A-BD87-B248-A2BA-63814527329F}"/>
              </a:ext>
            </a:extLst>
          </p:cNvPr>
          <p:cNvSpPr/>
          <p:nvPr/>
        </p:nvSpPr>
        <p:spPr>
          <a:xfrm>
            <a:off x="0" y="3343275"/>
            <a:ext cx="6858000" cy="15087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
        <p:nvSpPr>
          <p:cNvPr id="3" name="Date Placeholder 2"/>
          <p:cNvSpPr>
            <a:spLocks noGrp="1"/>
          </p:cNvSpPr>
          <p:nvPr>
            <p:ph type="dt" idx="1"/>
          </p:nvPr>
        </p:nvSpPr>
        <p:spPr>
          <a:xfrm>
            <a:off x="5406887" y="8790182"/>
            <a:ext cx="1290501" cy="200055"/>
          </a:xfrm>
          <a:prstGeom prst="rect">
            <a:avLst/>
          </a:prstGeom>
          <a:noFill/>
          <a:ln w="9525" algn="ctr">
            <a:noFill/>
            <a:miter lim="800000"/>
            <a:headEnd/>
            <a:tailEnd/>
          </a:ln>
          <a:effectLst/>
        </p:spPr>
        <p:txBody>
          <a:bodyPr>
            <a:spAutoFit/>
          </a:bodyPr>
          <a:lstStyle>
            <a:lvl1pPr algn="r">
              <a:defRPr kumimoji="0" lang="en-US" sz="700" b="0" i="0" u="none" strike="noStrike" cap="none" spc="0" normalizeH="0" baseline="0" smtClean="0">
                <a:ln>
                  <a:noFill/>
                </a:ln>
                <a:solidFill>
                  <a:srgbClr val="BFBFBF"/>
                </a:solidFill>
                <a:effectLst/>
                <a:uLnTx/>
                <a:uFillTx/>
                <a:latin typeface="Arial" panose="020B0604020202020204" pitchFamily="34" charset="0"/>
                <a:cs typeface="Arial" panose="020B0604020202020204" pitchFamily="34" charset="0"/>
              </a:defRPr>
            </a:lvl1pPr>
          </a:lstStyle>
          <a:p>
            <a:pPr>
              <a:spcBef>
                <a:spcPct val="0"/>
              </a:spcBef>
            </a:pPr>
            <a:fld id="{966DCF9E-CFF4-0F45-B279-736830E18107}" type="datetime4">
              <a:rPr lang="en-US" smtClean="0"/>
              <a:pPr>
                <a:spcBef>
                  <a:spcPct val="0"/>
                </a:spcBef>
              </a:pPr>
              <a:t>July 14, 2021</a:t>
            </a:fld>
            <a:endParaRPr lang="en-US" dirty="0"/>
          </a:p>
        </p:txBody>
      </p:sp>
      <p:sp>
        <p:nvSpPr>
          <p:cNvPr id="4" name="Slide Image Placeholder 3"/>
          <p:cNvSpPr>
            <a:spLocks noGrp="1" noRot="1" noChangeAspect="1"/>
          </p:cNvSpPr>
          <p:nvPr>
            <p:ph type="sldImg" idx="2"/>
          </p:nvPr>
        </p:nvSpPr>
        <p:spPr>
          <a:xfrm>
            <a:off x="381000" y="355300"/>
            <a:ext cx="4760373" cy="2677710"/>
          </a:xfrm>
          <a:prstGeom prst="rect">
            <a:avLst/>
          </a:prstGeom>
          <a:noFill/>
          <a:ln w="3175">
            <a:solidFill>
              <a:schemeClr val="bg1">
                <a:lumMod val="75000"/>
              </a:schemeClr>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3675888"/>
            <a:ext cx="6096000" cy="478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5"/>
          </p:nvPr>
        </p:nvSpPr>
        <p:spPr>
          <a:xfrm>
            <a:off x="159030" y="8790182"/>
            <a:ext cx="797519" cy="200055"/>
          </a:xfrm>
          <a:prstGeom prst="rect">
            <a:avLst/>
          </a:prstGeom>
          <a:noFill/>
          <a:ln w="9525" algn="ctr">
            <a:noFill/>
            <a:miter lim="800000"/>
            <a:headEnd/>
            <a:tailEnd/>
          </a:ln>
          <a:effectLst/>
        </p:spPr>
        <p:txBody>
          <a:bodyPr>
            <a:spAutoFit/>
          </a:bodyPr>
          <a:lstStyle>
            <a:lvl1pPr algn="l">
              <a:defRPr kumimoji="0" lang="en-US" sz="700" b="0" i="0" u="none" strike="noStrike" cap="none" spc="0" normalizeH="0" baseline="0" smtClean="0">
                <a:ln>
                  <a:noFill/>
                </a:ln>
                <a:solidFill>
                  <a:srgbClr val="BFBFBF"/>
                </a:solidFill>
                <a:effectLst/>
                <a:uLnTx/>
                <a:uFillTx/>
                <a:latin typeface="Arial" panose="020B0604020202020204" pitchFamily="34" charset="0"/>
                <a:cs typeface="Arial" panose="020B0604020202020204" pitchFamily="34" charset="0"/>
              </a:defRPr>
            </a:lvl1pPr>
          </a:lstStyle>
          <a:p>
            <a:pPr>
              <a:spcBef>
                <a:spcPct val="0"/>
              </a:spcBef>
            </a:pPr>
            <a:fld id="{9D1FE447-DA53-4191-97C8-F522C13BDE27}" type="slidenum">
              <a:rPr lang="uk-UA" smtClean="0"/>
              <a:pPr>
                <a:spcBef>
                  <a:spcPct val="0"/>
                </a:spcBef>
              </a:pPr>
              <a:t>‹#›</a:t>
            </a:fld>
            <a:endParaRPr lang="uk-UA"/>
          </a:p>
        </p:txBody>
      </p:sp>
      <p:sp>
        <p:nvSpPr>
          <p:cNvPr id="8" name="Text Box 12"/>
          <p:cNvSpPr txBox="1">
            <a:spLocks noChangeArrowheads="1"/>
          </p:cNvSpPr>
          <p:nvPr/>
        </p:nvSpPr>
        <p:spPr bwMode="gray">
          <a:xfrm>
            <a:off x="2572310" y="8790182"/>
            <a:ext cx="1713391" cy="200055"/>
          </a:xfrm>
          <a:prstGeom prst="rect">
            <a:avLst/>
          </a:prstGeom>
          <a:noFill/>
          <a:ln w="9525" algn="ctr">
            <a:noFill/>
            <a:miter lim="800000"/>
            <a:headEnd/>
            <a:tailEnd/>
          </a:ln>
          <a:effectLst/>
        </p:spPr>
        <p:txBody>
          <a:bodyPr>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BFBFBF"/>
                </a:solidFill>
                <a:effectLst/>
                <a:uLnTx/>
                <a:uFillTx/>
                <a:latin typeface="Arial" panose="020B0604020202020204" pitchFamily="34" charset="0"/>
                <a:ea typeface="+mn-ea"/>
                <a:cs typeface="Arial" panose="020B0604020202020204" pitchFamily="34" charset="0"/>
              </a:rPr>
              <a:t>© Tyler Technologies 2020</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8326" y="1427900"/>
            <a:ext cx="1018391" cy="351578"/>
          </a:xfrm>
          <a:prstGeom prst="rect">
            <a:avLst/>
          </a:prstGeom>
          <a:noFill/>
        </p:spPr>
      </p:pic>
    </p:spTree>
    <p:extLst>
      <p:ext uri="{BB962C8B-B14F-4D97-AF65-F5344CB8AC3E}">
        <p14:creationId xmlns:p14="http://schemas.microsoft.com/office/powerpoint/2010/main" val="1433602904"/>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1200"/>
      </a:spcAft>
      <a:defRPr sz="1100" b="0" i="0" kern="1200">
        <a:solidFill>
          <a:schemeClr val="tx1">
            <a:lumMod val="65000"/>
            <a:lumOff val="35000"/>
          </a:schemeClr>
        </a:solidFill>
        <a:latin typeface="Arial Nova Light" panose="020B0304020202020204" pitchFamily="34" charset="0"/>
        <a:ea typeface="+mn-ea"/>
        <a:cs typeface="Arial" panose="020B0604020202020204" pitchFamily="34" charset="0"/>
      </a:defRPr>
    </a:lvl1pPr>
    <a:lvl2pPr marL="457200" algn="l" defTabSz="914400" rtl="0" eaLnBrk="1" latinLnBrk="0" hangingPunct="1">
      <a:spcAft>
        <a:spcPts val="1200"/>
      </a:spcAft>
      <a:defRPr sz="1100" b="0" i="0" kern="1200">
        <a:solidFill>
          <a:schemeClr val="tx1">
            <a:lumMod val="65000"/>
            <a:lumOff val="35000"/>
          </a:schemeClr>
        </a:solidFill>
        <a:latin typeface="Arial Nova Light" panose="020B0304020202020204" pitchFamily="34" charset="0"/>
        <a:ea typeface="+mn-ea"/>
        <a:cs typeface="+mn-cs"/>
      </a:defRPr>
    </a:lvl2pPr>
    <a:lvl3pPr marL="914400" algn="l" defTabSz="914400" rtl="0" eaLnBrk="1" latinLnBrk="0" hangingPunct="1">
      <a:defRPr sz="1200" b="0" i="0" kern="1200">
        <a:solidFill>
          <a:schemeClr val="tx1"/>
        </a:solidFill>
        <a:latin typeface="Tahoma Normal" charset="0"/>
        <a:ea typeface="+mn-ea"/>
        <a:cs typeface="+mn-cs"/>
      </a:defRPr>
    </a:lvl3pPr>
    <a:lvl4pPr marL="1371600" algn="l" defTabSz="914400" rtl="0" eaLnBrk="1" latinLnBrk="0" hangingPunct="1">
      <a:defRPr sz="1200" b="0" i="0" kern="1200">
        <a:solidFill>
          <a:schemeClr val="tx1"/>
        </a:solidFill>
        <a:latin typeface="Tahoma Normal" charset="0"/>
        <a:ea typeface="+mn-ea"/>
        <a:cs typeface="+mn-cs"/>
      </a:defRPr>
    </a:lvl4pPr>
    <a:lvl5pPr marL="1828800" algn="l" defTabSz="914400" rtl="0" eaLnBrk="1" latinLnBrk="0" hangingPunct="1">
      <a:defRPr sz="1200" b="0" i="0" kern="1200">
        <a:solidFill>
          <a:schemeClr val="tx1"/>
        </a:solidFill>
        <a:latin typeface="Tahoma Norm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64524a4fe9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64524a4fe9_0_6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051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Court disputes (low value civil cases: e.g. divorce, tenant)</a:t>
            </a:r>
          </a:p>
          <a:p>
            <a:r>
              <a:rPr lang="en-US" dirty="0"/>
              <a:t>Public disputes (e.g. Property Tax Appeals)</a:t>
            </a:r>
          </a:p>
          <a:p>
            <a:r>
              <a:rPr lang="en-US" dirty="0"/>
              <a:t>Insurance (e.g. AAA NYNF Process)</a:t>
            </a:r>
          </a:p>
          <a:p>
            <a:r>
              <a:rPr lang="en-US" dirty="0"/>
              <a:t>Product liability (e.g. Pharmaceuticals)</a:t>
            </a:r>
          </a:p>
          <a:p>
            <a:r>
              <a:rPr lang="en-US" dirty="0"/>
              <a:t>Consumer (e.g. </a:t>
            </a:r>
            <a:r>
              <a:rPr lang="en-US" dirty="0" err="1"/>
              <a:t>Ombuds</a:t>
            </a:r>
            <a:r>
              <a:rPr lang="en-US" dirty="0"/>
              <a:t> offices, UK CAA)</a:t>
            </a:r>
          </a:p>
          <a:p>
            <a:r>
              <a:rPr lang="en-US" dirty="0" err="1"/>
              <a:t>eCommerce</a:t>
            </a:r>
            <a:r>
              <a:rPr lang="en-US" dirty="0"/>
              <a:t> disputes (payments, marketplaces, merchants)</a:t>
            </a:r>
          </a:p>
          <a:p>
            <a:endParaRPr lang="en-US" dirty="0"/>
          </a:p>
        </p:txBody>
      </p:sp>
      <p:sp>
        <p:nvSpPr>
          <p:cNvPr id="4" name="Slide Number Placeholder 3"/>
          <p:cNvSpPr>
            <a:spLocks noGrp="1"/>
          </p:cNvSpPr>
          <p:nvPr>
            <p:ph type="sldNum" sz="quarter" idx="10"/>
          </p:nvPr>
        </p:nvSpPr>
        <p:spPr/>
        <p:txBody>
          <a:bodyPr/>
          <a:lstStyle/>
          <a:p>
            <a:fld id="{9D1FE447-DA53-4191-97C8-F522C13BDE27}" type="slidenum">
              <a:rPr lang="en-US" smtClean="0"/>
              <a:pPr/>
              <a:t>8</a:t>
            </a:fld>
            <a:endParaRPr lang="en-US"/>
          </a:p>
        </p:txBody>
      </p:sp>
    </p:spTree>
    <p:extLst>
      <p:ext uri="{BB962C8B-B14F-4D97-AF65-F5344CB8AC3E}">
        <p14:creationId xmlns:p14="http://schemas.microsoft.com/office/powerpoint/2010/main" val="2477090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amp; Light">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D12C14-4021-BF45-A314-6F2A87E1F61C}"/>
              </a:ext>
            </a:extLst>
          </p:cNvPr>
          <p:cNvSpPr/>
          <p:nvPr userDrawn="1"/>
        </p:nvSpPr>
        <p:spPr bwMode="auto">
          <a:xfrm>
            <a:off x="1" y="0"/>
            <a:ext cx="2894454"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11" name="Title 4">
            <a:extLst>
              <a:ext uri="{FF2B5EF4-FFF2-40B4-BE49-F238E27FC236}">
                <a16:creationId xmlns:a16="http://schemas.microsoft.com/office/drawing/2014/main" id="{DEDC825F-5EF3-F749-B4B6-F89FEDD5256D}"/>
              </a:ext>
            </a:extLst>
          </p:cNvPr>
          <p:cNvSpPr>
            <a:spLocks noGrp="1"/>
          </p:cNvSpPr>
          <p:nvPr>
            <p:ph type="title" hasCustomPrompt="1"/>
          </p:nvPr>
        </p:nvSpPr>
        <p:spPr>
          <a:xfrm>
            <a:off x="3210296" y="1708320"/>
            <a:ext cx="5701971" cy="797521"/>
          </a:xfrm>
          <a:prstGeom prst="rect">
            <a:avLst/>
          </a:prstGeom>
        </p:spPr>
        <p:txBody>
          <a:bodyPr vert="horz" anchor="b">
            <a:normAutofit/>
          </a:bodyPr>
          <a:lstStyle>
            <a:lvl1pPr algn="l">
              <a:defRPr sz="2600" b="1" i="0">
                <a:solidFill>
                  <a:schemeClr val="tx1"/>
                </a:solidFill>
                <a:latin typeface="+mj-lt"/>
                <a:cs typeface="Arial" panose="020B0604020202020204" pitchFamily="34" charset="0"/>
              </a:defRPr>
            </a:lvl1pPr>
          </a:lstStyle>
          <a:p>
            <a:r>
              <a:rPr lang="en-US" dirty="0"/>
              <a:t>Title</a:t>
            </a:r>
          </a:p>
        </p:txBody>
      </p:sp>
      <p:sp>
        <p:nvSpPr>
          <p:cNvPr id="12" name="Text Placeholder 3">
            <a:extLst>
              <a:ext uri="{FF2B5EF4-FFF2-40B4-BE49-F238E27FC236}">
                <a16:creationId xmlns:a16="http://schemas.microsoft.com/office/drawing/2014/main" id="{51ACBE73-0FCE-1A4A-95EB-75309666441B}"/>
              </a:ext>
            </a:extLst>
          </p:cNvPr>
          <p:cNvSpPr>
            <a:spLocks noGrp="1"/>
          </p:cNvSpPr>
          <p:nvPr>
            <p:ph type="body" sz="quarter" idx="11" hasCustomPrompt="1"/>
          </p:nvPr>
        </p:nvSpPr>
        <p:spPr>
          <a:xfrm>
            <a:off x="3229085" y="2658145"/>
            <a:ext cx="5701971" cy="68805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600" b="0" i="0">
                <a:solidFill>
                  <a:schemeClr val="tx1"/>
                </a:solidFill>
                <a:latin typeface="Arial Nova Light" panose="020B0304020202020204" pitchFamily="34" charset="0"/>
                <a:cs typeface="Arial" panose="020B0604020202020204" pitchFamily="34" charset="0"/>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4" name="Rectangle 13">
            <a:extLst>
              <a:ext uri="{FF2B5EF4-FFF2-40B4-BE49-F238E27FC236}">
                <a16:creationId xmlns:a16="http://schemas.microsoft.com/office/drawing/2014/main" id="{72382093-1FC2-E344-886D-AB7A36BCF17E}"/>
              </a:ext>
            </a:extLst>
          </p:cNvPr>
          <p:cNvSpPr/>
          <p:nvPr userDrawn="1"/>
        </p:nvSpPr>
        <p:spPr bwMode="auto">
          <a:xfrm>
            <a:off x="3313135" y="2543254"/>
            <a:ext cx="1746504" cy="56993"/>
          </a:xfrm>
          <a:prstGeom prst="rect">
            <a:avLst/>
          </a:prstGeom>
          <a:solidFill>
            <a:schemeClr val="bg1">
              <a:lumMod val="60000"/>
              <a:lumOff val="40000"/>
              <a:alpha val="30000"/>
            </a:schemeClr>
          </a:solidFill>
          <a:ln w="6350" cap="sq" algn="ctr">
            <a:noFill/>
            <a:miter lim="800000"/>
            <a:headEnd/>
            <a:tailEnd/>
          </a:ln>
          <a:effectLst/>
        </p:spPr>
        <p:txBody>
          <a:bodyPr wrap="none" rtlCol="0" anchor="ctr"/>
          <a:lstStyle/>
          <a:p>
            <a:pPr algn="ctr"/>
            <a:endParaRPr lang="en-US" dirty="0">
              <a:solidFill>
                <a:schemeClr val="tx1"/>
              </a:solidFill>
              <a:latin typeface="+mn-lt"/>
              <a:cs typeface="Arial" panose="020B0604020202020204" pitchFamily="34" charset="0"/>
            </a:endParaRPr>
          </a:p>
        </p:txBody>
      </p:sp>
      <p:pic>
        <p:nvPicPr>
          <p:cNvPr id="10" name="Picture 9">
            <a:extLst>
              <a:ext uri="{FF2B5EF4-FFF2-40B4-BE49-F238E27FC236}">
                <a16:creationId xmlns:a16="http://schemas.microsoft.com/office/drawing/2014/main" id="{EA43C1D3-F43C-DF4E-A1E9-F46ECB740CDA}"/>
              </a:ext>
            </a:extLst>
          </p:cNvPr>
          <p:cNvPicPr>
            <a:picLocks noChangeAspect="1"/>
          </p:cNvPicPr>
          <p:nvPr userDrawn="1"/>
        </p:nvPicPr>
        <p:blipFill>
          <a:blip r:embed="rId2"/>
          <a:srcRect/>
          <a:stretch/>
        </p:blipFill>
        <p:spPr>
          <a:xfrm>
            <a:off x="2822976" y="0"/>
            <a:ext cx="131481" cy="5143500"/>
          </a:xfrm>
          <a:prstGeom prst="rect">
            <a:avLst/>
          </a:prstGeom>
        </p:spPr>
      </p:pic>
    </p:spTree>
    <p:extLst>
      <p:ext uri="{BB962C8B-B14F-4D97-AF65-F5344CB8AC3E}">
        <p14:creationId xmlns:p14="http://schemas.microsoft.com/office/powerpoint/2010/main" val="3554917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p15:clr>
            <a:srgbClr val="FBAE40"/>
          </p15:clr>
        </p15:guide>
        <p15:guide id="2" pos="20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w/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ABF050-4959-B349-9793-5341D5DCFF6B}"/>
              </a:ext>
            </a:extLst>
          </p:cNvPr>
          <p:cNvSpPr/>
          <p:nvPr userDrawn="1"/>
        </p:nvSpPr>
        <p:spPr bwMode="auto">
          <a:xfrm>
            <a:off x="1821923" y="0"/>
            <a:ext cx="1196282"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7" name="Title 4">
            <a:extLst>
              <a:ext uri="{FF2B5EF4-FFF2-40B4-BE49-F238E27FC236}">
                <a16:creationId xmlns:a16="http://schemas.microsoft.com/office/drawing/2014/main" id="{F798DD5F-CF1D-9645-AED6-CA6D74F0ECD7}"/>
              </a:ext>
            </a:extLst>
          </p:cNvPr>
          <p:cNvSpPr>
            <a:spLocks noGrp="1"/>
          </p:cNvSpPr>
          <p:nvPr>
            <p:ph type="title"/>
          </p:nvPr>
        </p:nvSpPr>
        <p:spPr>
          <a:xfrm>
            <a:off x="2163337" y="500963"/>
            <a:ext cx="6746042" cy="536936"/>
          </a:xfrm>
          <a:prstGeom prst="rect">
            <a:avLst/>
          </a:prstGeom>
        </p:spPr>
        <p:txBody>
          <a:bodyPr vert="horz" anchor="ctr"/>
          <a:lstStyle>
            <a:lvl1pPr algn="l">
              <a:defRPr sz="2400" b="1" i="0">
                <a:solidFill>
                  <a:schemeClr val="tx1"/>
                </a:solidFill>
                <a:latin typeface="+mj-lt"/>
                <a:cs typeface="Arial" panose="020B0604020202020204"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AE68F404-45F6-D34A-9641-EE001395B2A3}"/>
              </a:ext>
            </a:extLst>
          </p:cNvPr>
          <p:cNvSpPr/>
          <p:nvPr userDrawn="1"/>
        </p:nvSpPr>
        <p:spPr bwMode="auto">
          <a:xfrm>
            <a:off x="2230243" y="1158490"/>
            <a:ext cx="1746504" cy="56993"/>
          </a:xfrm>
          <a:prstGeom prst="rect">
            <a:avLst/>
          </a:prstGeom>
          <a:solidFill>
            <a:schemeClr val="tx1">
              <a:lumMod val="60000"/>
              <a:lumOff val="40000"/>
              <a:alpha val="30000"/>
            </a:schemeClr>
          </a:solidFill>
          <a:ln w="6350" cap="sq" algn="ctr">
            <a:noFill/>
            <a:miter lim="800000"/>
            <a:headEnd/>
            <a:tailEnd/>
          </a:ln>
          <a:effectLst/>
        </p:spPr>
        <p:txBody>
          <a:bodyPr wrap="none" rtlCol="0" anchor="ctr"/>
          <a:lstStyle/>
          <a:p>
            <a:pPr algn="l"/>
            <a:endParaRPr lang="en-US" dirty="0">
              <a:solidFill>
                <a:schemeClr val="tx1"/>
              </a:solidFill>
              <a:latin typeface="+mj-lt"/>
              <a:cs typeface="Arial" panose="020B0604020202020204" pitchFamily="34" charset="0"/>
            </a:endParaRPr>
          </a:p>
        </p:txBody>
      </p:sp>
      <p:sp>
        <p:nvSpPr>
          <p:cNvPr id="12" name="Text Placeholder 2">
            <a:extLst>
              <a:ext uri="{FF2B5EF4-FFF2-40B4-BE49-F238E27FC236}">
                <a16:creationId xmlns:a16="http://schemas.microsoft.com/office/drawing/2014/main" id="{32AE3B89-699A-B14C-8D28-301042B165FC}"/>
              </a:ext>
            </a:extLst>
          </p:cNvPr>
          <p:cNvSpPr>
            <a:spLocks noGrp="1"/>
          </p:cNvSpPr>
          <p:nvPr>
            <p:ph type="body" sz="quarter" idx="12"/>
          </p:nvPr>
        </p:nvSpPr>
        <p:spPr>
          <a:xfrm>
            <a:off x="2319338" y="1348462"/>
            <a:ext cx="6532562" cy="3113808"/>
          </a:xfrm>
          <a:prstGeom prst="rect">
            <a:avLst/>
          </a:prstGeom>
        </p:spPr>
        <p:txBody>
          <a:bodyP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847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80AC97D-D60A-4D42-85AF-A2846358C818}"/>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513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638AE9F-CAA5-8E4C-B45F-ECC862916A61}"/>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mj-lt"/>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FE52D6F9-7623-4047-86FA-84077042F186}"/>
              </a:ext>
            </a:extLst>
          </p:cNvPr>
          <p:cNvSpPr>
            <a:spLocks noGrp="1"/>
          </p:cNvSpPr>
          <p:nvPr>
            <p:ph type="body" sz="quarter" idx="12"/>
          </p:nvPr>
        </p:nvSpPr>
        <p:spPr>
          <a:xfrm>
            <a:off x="499137" y="818008"/>
            <a:ext cx="8386957" cy="3701526"/>
          </a:xfrm>
          <a:prstGeom prst="rect">
            <a:avLst/>
          </a:prstGeom>
        </p:spPr>
        <p:txBody>
          <a:bodyPr anchor="ct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477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Middl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73142A95-554C-044B-AC5F-4604D6CD48A5}"/>
              </a:ext>
            </a:extLst>
          </p:cNvPr>
          <p:cNvSpPr>
            <a:spLocks noGrp="1"/>
          </p:cNvSpPr>
          <p:nvPr>
            <p:ph type="title"/>
          </p:nvPr>
        </p:nvSpPr>
        <p:spPr>
          <a:xfrm>
            <a:off x="495014" y="2303282"/>
            <a:ext cx="1993804" cy="536936"/>
          </a:xfrm>
          <a:prstGeom prst="rect">
            <a:avLst/>
          </a:prstGeom>
        </p:spPr>
        <p:txBody>
          <a:bodyPr vert="horz" anchor="ctr"/>
          <a:lstStyle>
            <a:lvl1pPr algn="r">
              <a:defRPr sz="2200" b="1" i="0">
                <a:solidFill>
                  <a:schemeClr val="tx1"/>
                </a:solidFill>
                <a:latin typeface="+mj-lt"/>
                <a:cs typeface="Arial" panose="020B0604020202020204" pitchFamily="34"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FDF4783D-421C-404F-9EE1-422CF876EFCC}"/>
              </a:ext>
            </a:extLst>
          </p:cNvPr>
          <p:cNvSpPr>
            <a:spLocks noGrp="1"/>
          </p:cNvSpPr>
          <p:nvPr>
            <p:ph type="body" sz="quarter" idx="12"/>
          </p:nvPr>
        </p:nvSpPr>
        <p:spPr>
          <a:xfrm>
            <a:off x="2818827" y="2371679"/>
            <a:ext cx="6067267" cy="369332"/>
          </a:xfrm>
          <a:prstGeom prst="rect">
            <a:avLst/>
          </a:prstGeom>
          <a:gradFill>
            <a:gsLst>
              <a:gs pos="1000">
                <a:schemeClr val="bg1">
                  <a:lumMod val="65000"/>
                </a:schemeClr>
              </a:gs>
              <a:gs pos="1000">
                <a:schemeClr val="bg1">
                  <a:lumMod val="65000"/>
                  <a:alpha val="0"/>
                </a:schemeClr>
              </a:gs>
            </a:gsLst>
            <a:lin ang="0" scaled="0"/>
          </a:gradFill>
        </p:spPr>
        <p:txBody>
          <a:bodyPr anchor="ctr">
            <a:spAutoFit/>
          </a:bodyPr>
          <a:lstStyle>
            <a:lvl1pPr marL="9144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p:txBody>
      </p:sp>
    </p:spTree>
    <p:extLst>
      <p:ext uri="{BB962C8B-B14F-4D97-AF65-F5344CB8AC3E}">
        <p14:creationId xmlns:p14="http://schemas.microsoft.com/office/powerpoint/2010/main" val="380541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E907BB-7BF2-7E4A-B9C7-4A7E0898F3A6}"/>
              </a:ext>
            </a:extLst>
          </p:cNvPr>
          <p:cNvSpPr/>
          <p:nvPr userDrawn="1"/>
        </p:nvSpPr>
        <p:spPr bwMode="auto">
          <a:xfrm>
            <a:off x="0" y="0"/>
            <a:ext cx="9144000" cy="914400"/>
          </a:xfrm>
          <a:prstGeom prst="rect">
            <a:avLst/>
          </a:prstGeom>
          <a:gradFill>
            <a:gsLst>
              <a:gs pos="0">
                <a:schemeClr val="tx1"/>
              </a:gs>
              <a:gs pos="100000">
                <a:schemeClr val="tx1">
                  <a:alpha val="74000"/>
                </a:schemeClr>
              </a:gs>
            </a:gsLst>
            <a:lin ang="2400000" scaled="0"/>
          </a:gra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5" name="Title 4">
            <a:extLst>
              <a:ext uri="{FF2B5EF4-FFF2-40B4-BE49-F238E27FC236}">
                <a16:creationId xmlns:a16="http://schemas.microsoft.com/office/drawing/2014/main" id="{B64F754E-E46E-D940-B16F-BA4D10F57027}"/>
              </a:ext>
            </a:extLst>
          </p:cNvPr>
          <p:cNvSpPr>
            <a:spLocks noGrp="1"/>
          </p:cNvSpPr>
          <p:nvPr>
            <p:ph type="title"/>
          </p:nvPr>
        </p:nvSpPr>
        <p:spPr>
          <a:xfrm>
            <a:off x="289621" y="188732"/>
            <a:ext cx="8564758" cy="536936"/>
          </a:xfrm>
          <a:prstGeom prst="rect">
            <a:avLst/>
          </a:prstGeom>
        </p:spPr>
        <p:txBody>
          <a:bodyPr vert="horz" anchor="ctr"/>
          <a:lstStyle>
            <a:lvl1pPr algn="l">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6" name="Text Placeholder 2">
            <a:extLst>
              <a:ext uri="{FF2B5EF4-FFF2-40B4-BE49-F238E27FC236}">
                <a16:creationId xmlns:a16="http://schemas.microsoft.com/office/drawing/2014/main" id="{61416236-7569-1640-B877-2051B8607B5E}"/>
              </a:ext>
            </a:extLst>
          </p:cNvPr>
          <p:cNvSpPr>
            <a:spLocks noGrp="1"/>
          </p:cNvSpPr>
          <p:nvPr>
            <p:ph type="body" sz="quarter" idx="12"/>
          </p:nvPr>
        </p:nvSpPr>
        <p:spPr>
          <a:xfrm>
            <a:off x="499137" y="1237534"/>
            <a:ext cx="8386957" cy="3130540"/>
          </a:xfrm>
          <a:prstGeom prst="rect">
            <a:avLst/>
          </a:prstGeom>
        </p:spPr>
        <p:txBody>
          <a:bodyPr anchor="ctr">
            <a:normAutofit/>
          </a:bodyPr>
          <a:lstStyle>
            <a:lvl1pPr marL="0" indent="0">
              <a:spcBef>
                <a:spcPts val="0"/>
              </a:spcBef>
              <a:spcAft>
                <a:spcPts val="1200"/>
              </a:spcAft>
              <a:buNone/>
              <a:defRPr sz="1800">
                <a:latin typeface="+mn-lt"/>
              </a:defRPr>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atin typeface="+mn-lt"/>
              </a:defRPr>
            </a:lvl2pPr>
            <a:lvl3pPr>
              <a:spcBef>
                <a:spcPts val="0"/>
              </a:spcBef>
              <a:spcAft>
                <a:spcPts val="1200"/>
              </a:spcAft>
              <a:buClr>
                <a:schemeClr val="tx1">
                  <a:lumMod val="60000"/>
                  <a:lumOff val="40000"/>
                </a:schemeClr>
              </a:buClr>
              <a:defRPr sz="1400">
                <a:latin typeface="+mn-lt"/>
              </a:defRPr>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atin typeface="+mn-lt"/>
              </a:defRPr>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79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mp;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DC38E9-CFC5-1049-B819-5ED0B8996A2E}"/>
              </a:ext>
            </a:extLst>
          </p:cNvPr>
          <p:cNvSpPr/>
          <p:nvPr userDrawn="1"/>
        </p:nvSpPr>
        <p:spPr bwMode="auto">
          <a:xfrm>
            <a:off x="0" y="-4"/>
            <a:ext cx="1828800" cy="5143503"/>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03E0F8A-406E-1D41-B787-FFA644FEE2D9}"/>
              </a:ext>
            </a:extLst>
          </p:cNvPr>
          <p:cNvPicPr>
            <a:picLocks noChangeAspect="1"/>
          </p:cNvPicPr>
          <p:nvPr userDrawn="1"/>
        </p:nvPicPr>
        <p:blipFill>
          <a:blip r:embed="rId2"/>
          <a:srcRect/>
          <a:stretch/>
        </p:blipFill>
        <p:spPr>
          <a:xfrm>
            <a:off x="-1" y="-3"/>
            <a:ext cx="1828800" cy="1828800"/>
          </a:xfrm>
          <a:prstGeom prst="rect">
            <a:avLst/>
          </a:prstGeom>
        </p:spPr>
      </p:pic>
      <p:sp>
        <p:nvSpPr>
          <p:cNvPr id="8" name="Picture Placeholder 3">
            <a:extLst>
              <a:ext uri="{FF2B5EF4-FFF2-40B4-BE49-F238E27FC236}">
                <a16:creationId xmlns:a16="http://schemas.microsoft.com/office/drawing/2014/main" id="{81B0595B-6707-D142-BA3A-5684C9CF6F33}"/>
              </a:ext>
            </a:extLst>
          </p:cNvPr>
          <p:cNvSpPr>
            <a:spLocks noGrp="1" noChangeAspect="1"/>
          </p:cNvSpPr>
          <p:nvPr>
            <p:ph type="pic" sz="quarter" idx="11" hasCustomPrompt="1"/>
          </p:nvPr>
        </p:nvSpPr>
        <p:spPr>
          <a:xfrm>
            <a:off x="-1" y="-4"/>
            <a:ext cx="1828800" cy="1828800"/>
          </a:xfrm>
          <a:prstGeom prst="rect">
            <a:avLst/>
          </a:prstGeom>
          <a:noFill/>
        </p:spPr>
        <p:txBody>
          <a:bodyPr/>
          <a:lstStyle>
            <a:lvl1pPr marL="0" indent="0" algn="ctr">
              <a:buNone/>
              <a:defRPr sz="1000">
                <a:solidFill>
                  <a:schemeClr val="bg2"/>
                </a:solidFill>
              </a:defRPr>
            </a:lvl1pPr>
          </a:lstStyle>
          <a:p>
            <a:r>
              <a:rPr lang="en-US"/>
              <a:t>Add a SQUARE photo </a:t>
            </a:r>
          </a:p>
        </p:txBody>
      </p:sp>
      <p:sp>
        <p:nvSpPr>
          <p:cNvPr id="9" name="Title 4">
            <a:extLst>
              <a:ext uri="{FF2B5EF4-FFF2-40B4-BE49-F238E27FC236}">
                <a16:creationId xmlns:a16="http://schemas.microsoft.com/office/drawing/2014/main" id="{D29CF1B9-AB3C-1F46-BF52-6B4E42AB1410}"/>
              </a:ext>
            </a:extLst>
          </p:cNvPr>
          <p:cNvSpPr>
            <a:spLocks noGrp="1"/>
          </p:cNvSpPr>
          <p:nvPr>
            <p:ph type="title" hasCustomPrompt="1"/>
          </p:nvPr>
        </p:nvSpPr>
        <p:spPr>
          <a:xfrm>
            <a:off x="162187" y="2003691"/>
            <a:ext cx="1508484" cy="958714"/>
          </a:xfrm>
          <a:prstGeom prst="rect">
            <a:avLst/>
          </a:prstGeom>
        </p:spPr>
        <p:txBody>
          <a:bodyPr vert="horz" anchor="b">
            <a:normAutofit/>
          </a:bodyPr>
          <a:lstStyle>
            <a:lvl1pPr algn="l">
              <a:defRPr sz="1800" b="1" i="0">
                <a:solidFill>
                  <a:schemeClr val="bg1"/>
                </a:solidFill>
                <a:latin typeface="+mj-lt"/>
                <a:cs typeface="Arial" panose="020B0604020202020204" pitchFamily="34" charset="0"/>
              </a:defRPr>
            </a:lvl1pPr>
          </a:lstStyle>
          <a:p>
            <a:r>
              <a:rPr lang="en-US" dirty="0"/>
              <a:t>Heading</a:t>
            </a:r>
          </a:p>
        </p:txBody>
      </p:sp>
      <p:sp>
        <p:nvSpPr>
          <p:cNvPr id="10" name="Text Placeholder 3">
            <a:extLst>
              <a:ext uri="{FF2B5EF4-FFF2-40B4-BE49-F238E27FC236}">
                <a16:creationId xmlns:a16="http://schemas.microsoft.com/office/drawing/2014/main" id="{1B4F5CC1-60F4-EA49-A3B4-0386B7BF7A34}"/>
              </a:ext>
            </a:extLst>
          </p:cNvPr>
          <p:cNvSpPr>
            <a:spLocks noGrp="1"/>
          </p:cNvSpPr>
          <p:nvPr>
            <p:ph type="body" sz="quarter" idx="12"/>
          </p:nvPr>
        </p:nvSpPr>
        <p:spPr>
          <a:xfrm>
            <a:off x="162187" y="3048805"/>
            <a:ext cx="1508484" cy="1209928"/>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mn-lt"/>
                <a:cs typeface="Arial" panose="020B0604020202020204" pitchFamily="34" charset="0"/>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4" name="Text Placeholder 2">
            <a:extLst>
              <a:ext uri="{FF2B5EF4-FFF2-40B4-BE49-F238E27FC236}">
                <a16:creationId xmlns:a16="http://schemas.microsoft.com/office/drawing/2014/main" id="{AD48430D-78F2-2C44-8214-1A4756AAAE78}"/>
              </a:ext>
            </a:extLst>
          </p:cNvPr>
          <p:cNvSpPr>
            <a:spLocks noGrp="1"/>
          </p:cNvSpPr>
          <p:nvPr>
            <p:ph type="body" sz="quarter" idx="13"/>
          </p:nvPr>
        </p:nvSpPr>
        <p:spPr>
          <a:xfrm>
            <a:off x="2213811" y="365760"/>
            <a:ext cx="6672283" cy="4096512"/>
          </a:xfrm>
          <a:prstGeom prst="rect">
            <a:avLst/>
          </a:prstGeom>
        </p:spPr>
        <p:txBody>
          <a:bodyPr anchor="ct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762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mj-lt"/>
                <a:cs typeface="Arial" panose="020B0604020202020204" pitchFamily="34" charset="0"/>
              </a:defRPr>
            </a:lvl1pPr>
          </a:lstStyle>
          <a:p>
            <a:r>
              <a:rPr lang="en-US" dirty="0"/>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9"/>
            <a:ext cx="2344439" cy="1188268"/>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mn-lt"/>
                <a:cs typeface="Arial" panose="020B0604020202020204" pitchFamily="34" charset="0"/>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8" name="Rectangle 7">
            <a:extLst>
              <a:ext uri="{FF2B5EF4-FFF2-40B4-BE49-F238E27FC236}">
                <a16:creationId xmlns:a16="http://schemas.microsoft.com/office/drawing/2014/main" id="{312CC06A-53BF-7848-9653-FFECFEA0EF03}"/>
              </a:ext>
            </a:extLst>
          </p:cNvPr>
          <p:cNvSpPr/>
          <p:nvPr userDrawn="1"/>
        </p:nvSpPr>
        <p:spPr bwMode="auto">
          <a:xfrm>
            <a:off x="990025" y="2385519"/>
            <a:ext cx="1746504" cy="56993"/>
          </a:xfrm>
          <a:prstGeom prst="rect">
            <a:avLst/>
          </a:prstGeom>
          <a:solidFill>
            <a:schemeClr val="bg1">
              <a:lumMod val="50000"/>
              <a:alpha val="57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12" name="Text Placeholder 2">
            <a:extLst>
              <a:ext uri="{FF2B5EF4-FFF2-40B4-BE49-F238E27FC236}">
                <a16:creationId xmlns:a16="http://schemas.microsoft.com/office/drawing/2014/main" id="{CB22DA12-0B07-5E49-81FA-8A4008CE1688}"/>
              </a:ext>
            </a:extLst>
          </p:cNvPr>
          <p:cNvSpPr>
            <a:spLocks noGrp="1"/>
          </p:cNvSpPr>
          <p:nvPr>
            <p:ph type="body" sz="quarter" idx="13"/>
          </p:nvPr>
        </p:nvSpPr>
        <p:spPr>
          <a:xfrm>
            <a:off x="3320716" y="405636"/>
            <a:ext cx="5510378" cy="4056636"/>
          </a:xfrm>
          <a:prstGeom prst="rect">
            <a:avLst/>
          </a:prstGeom>
        </p:spPr>
        <p:txBody>
          <a:bodyPr anchor="ct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362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amp; Bullet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553CE7FA-AC2D-3348-BFDD-3E0369880E79}"/>
              </a:ext>
            </a:extLst>
          </p:cNvPr>
          <p:cNvSpPr>
            <a:spLocks noGrp="1" noChangeAspect="1"/>
          </p:cNvSpPr>
          <p:nvPr>
            <p:ph type="pic" sz="quarter" idx="12" hasCustomPrompt="1"/>
          </p:nvPr>
        </p:nvSpPr>
        <p:spPr>
          <a:xfrm>
            <a:off x="274386" y="-4"/>
            <a:ext cx="5143504" cy="5143504"/>
          </a:xfrm>
          <a:prstGeom prst="rect">
            <a:avLst/>
          </a:prstGeom>
          <a:solidFill>
            <a:schemeClr val="bg1">
              <a:lumMod val="8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tx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a:t>Add a SQUARE photo </a:t>
            </a:r>
          </a:p>
        </p:txBody>
      </p:sp>
      <p:sp>
        <p:nvSpPr>
          <p:cNvPr id="7" name="Text Placeholder 2">
            <a:extLst>
              <a:ext uri="{FF2B5EF4-FFF2-40B4-BE49-F238E27FC236}">
                <a16:creationId xmlns:a16="http://schemas.microsoft.com/office/drawing/2014/main" id="{FC1A4F0B-B90B-0C43-A39F-E1FDC5BC0429}"/>
              </a:ext>
            </a:extLst>
          </p:cNvPr>
          <p:cNvSpPr>
            <a:spLocks noGrp="1"/>
          </p:cNvSpPr>
          <p:nvPr>
            <p:ph type="body" sz="quarter" idx="13"/>
          </p:nvPr>
        </p:nvSpPr>
        <p:spPr>
          <a:xfrm>
            <a:off x="5862082" y="365760"/>
            <a:ext cx="2969011" cy="4096512"/>
          </a:xfrm>
          <a:prstGeom prst="rect">
            <a:avLst/>
          </a:prstGeom>
        </p:spPr>
        <p:txBody>
          <a:bodyPr anchor="ct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Box 12">
            <a:extLst>
              <a:ext uri="{FF2B5EF4-FFF2-40B4-BE49-F238E27FC236}">
                <a16:creationId xmlns:a16="http://schemas.microsoft.com/office/drawing/2014/main" id="{707436C3-4A2B-304D-98DC-089565EF5B5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32000"/>
                  </a:srgb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18537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Cent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8AC097-82E3-034D-AB5C-3727404D3D11}"/>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B2F5E40-A5A7-DA45-9503-21286DF3AEC8}"/>
              </a:ext>
            </a:extLst>
          </p:cNvPr>
          <p:cNvSpPr/>
          <p:nvPr userDrawn="1"/>
        </p:nvSpPr>
        <p:spPr bwMode="auto">
          <a:xfrm>
            <a:off x="2835274" y="1150604"/>
            <a:ext cx="6308726" cy="2835275"/>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99140E17-BF2D-8443-AE90-D5436F6C17F2}"/>
              </a:ext>
            </a:extLst>
          </p:cNvPr>
          <p:cNvPicPr>
            <a:picLocks noChangeAspect="1"/>
          </p:cNvPicPr>
          <p:nvPr userDrawn="1"/>
        </p:nvPicPr>
        <p:blipFill>
          <a:blip r:embed="rId2"/>
          <a:srcRect/>
          <a:stretch/>
        </p:blipFill>
        <p:spPr>
          <a:xfrm>
            <a:off x="-1" y="1150604"/>
            <a:ext cx="2835275" cy="2835275"/>
          </a:xfrm>
          <a:prstGeom prst="rect">
            <a:avLst/>
          </a:prstGeom>
        </p:spPr>
      </p:pic>
      <p:sp>
        <p:nvSpPr>
          <p:cNvPr id="6" name="Title 4"/>
          <p:cNvSpPr>
            <a:spLocks noGrp="1"/>
          </p:cNvSpPr>
          <p:nvPr>
            <p:ph type="title"/>
          </p:nvPr>
        </p:nvSpPr>
        <p:spPr>
          <a:xfrm>
            <a:off x="375684" y="1637414"/>
            <a:ext cx="2261190" cy="1857153"/>
          </a:xfrm>
          <a:prstGeom prst="rect">
            <a:avLst/>
          </a:prstGeom>
        </p:spPr>
        <p:txBody>
          <a:bodyPr vert="horz" anchor="ctr">
            <a:normAutofit/>
          </a:bodyPr>
          <a:lstStyle>
            <a:lvl1pPr algn="r">
              <a:defRPr sz="2000" b="1" i="0">
                <a:solidFill>
                  <a:schemeClr val="bg1"/>
                </a:solidFill>
                <a:latin typeface="+mj-lt"/>
                <a:cs typeface="Arial"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8A9A3362-E2CC-4B49-AEA4-ABE0C1C7AFD0}"/>
              </a:ext>
            </a:extLst>
          </p:cNvPr>
          <p:cNvSpPr>
            <a:spLocks noGrp="1"/>
          </p:cNvSpPr>
          <p:nvPr>
            <p:ph type="body" sz="quarter" idx="13"/>
          </p:nvPr>
        </p:nvSpPr>
        <p:spPr>
          <a:xfrm>
            <a:off x="3033674" y="1285660"/>
            <a:ext cx="5797419" cy="2571320"/>
          </a:xfrm>
          <a:prstGeom prst="rect">
            <a:avLst/>
          </a:prstGeom>
        </p:spPr>
        <p:txBody>
          <a:bodyPr anchor="ctr">
            <a:normAutofit/>
          </a:bodyPr>
          <a:lstStyle>
            <a:lvl1pPr marL="0" indent="0">
              <a:spcBef>
                <a:spcPts val="0"/>
              </a:spcBef>
              <a:spcAft>
                <a:spcPts val="1200"/>
              </a:spcAft>
              <a:buNone/>
              <a:defRPr sz="1800">
                <a:solidFill>
                  <a:schemeClr val="bg1"/>
                </a:solidFill>
              </a:defRPr>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solidFill>
                  <a:schemeClr val="bg1"/>
                </a:solidFill>
              </a:defRPr>
            </a:lvl2pPr>
            <a:lvl3pPr>
              <a:spcBef>
                <a:spcPts val="0"/>
              </a:spcBef>
              <a:spcAft>
                <a:spcPts val="1200"/>
              </a:spcAft>
              <a:buClr>
                <a:schemeClr val="tx1">
                  <a:lumMod val="60000"/>
                  <a:lumOff val="40000"/>
                </a:schemeClr>
              </a:buClr>
              <a:defRPr sz="1400">
                <a:solidFill>
                  <a:schemeClr val="bg1"/>
                </a:solidFill>
              </a:defRPr>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solidFill>
                  <a:schemeClr val="bg1"/>
                </a:solidFill>
              </a:defRPr>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2764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right &amp; Logo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18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A789B7D-4C2F-3545-90F5-AF7769DB59EE}"/>
              </a:ext>
            </a:extLst>
          </p:cNvPr>
          <p:cNvSpPr>
            <a:spLocks noGrp="1"/>
          </p:cNvSpPr>
          <p:nvPr>
            <p:ph type="title" hasCustomPrompt="1"/>
          </p:nvPr>
        </p:nvSpPr>
        <p:spPr>
          <a:xfrm>
            <a:off x="3210296" y="1708320"/>
            <a:ext cx="5701971" cy="797521"/>
          </a:xfrm>
          <a:prstGeom prst="rect">
            <a:avLst/>
          </a:prstGeom>
        </p:spPr>
        <p:txBody>
          <a:bodyPr vert="horz" anchor="b">
            <a:normAutofit/>
          </a:bodyPr>
          <a:lstStyle>
            <a:lvl1pPr algn="l">
              <a:defRPr sz="2600" b="1" i="0">
                <a:solidFill>
                  <a:schemeClr val="tx1"/>
                </a:solidFill>
                <a:latin typeface="+mj-lt"/>
                <a:cs typeface="Arial" panose="020B0604020202020204" pitchFamily="34" charset="0"/>
              </a:defRPr>
            </a:lvl1pPr>
          </a:lstStyle>
          <a:p>
            <a:r>
              <a:rPr lang="en-US" dirty="0"/>
              <a:t>Title</a:t>
            </a:r>
          </a:p>
        </p:txBody>
      </p:sp>
      <p:sp>
        <p:nvSpPr>
          <p:cNvPr id="9" name="Text Placeholder 3">
            <a:extLst>
              <a:ext uri="{FF2B5EF4-FFF2-40B4-BE49-F238E27FC236}">
                <a16:creationId xmlns:a16="http://schemas.microsoft.com/office/drawing/2014/main" id="{382B69AD-20A8-4946-9D2F-06E7170C4B92}"/>
              </a:ext>
            </a:extLst>
          </p:cNvPr>
          <p:cNvSpPr>
            <a:spLocks noGrp="1"/>
          </p:cNvSpPr>
          <p:nvPr>
            <p:ph type="body" sz="quarter" idx="11" hasCustomPrompt="1"/>
          </p:nvPr>
        </p:nvSpPr>
        <p:spPr>
          <a:xfrm>
            <a:off x="3229085" y="2658145"/>
            <a:ext cx="5701971" cy="68805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600" b="0" i="0">
                <a:solidFill>
                  <a:schemeClr val="tx1"/>
                </a:solidFill>
                <a:latin typeface="+mn-lt"/>
                <a:cs typeface="Arial" panose="020B0604020202020204" pitchFamily="34" charset="0"/>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0" name="Rectangle 9">
            <a:extLst>
              <a:ext uri="{FF2B5EF4-FFF2-40B4-BE49-F238E27FC236}">
                <a16:creationId xmlns:a16="http://schemas.microsoft.com/office/drawing/2014/main" id="{9766377A-9836-6746-8B85-8D85F4FB0D74}"/>
              </a:ext>
            </a:extLst>
          </p:cNvPr>
          <p:cNvSpPr/>
          <p:nvPr userDrawn="1"/>
        </p:nvSpPr>
        <p:spPr bwMode="auto">
          <a:xfrm>
            <a:off x="3313135" y="2543254"/>
            <a:ext cx="1746504" cy="56993"/>
          </a:xfrm>
          <a:prstGeom prst="rect">
            <a:avLst/>
          </a:prstGeom>
          <a:solidFill>
            <a:schemeClr val="bg1">
              <a:lumMod val="75000"/>
            </a:schemeClr>
          </a:solidFill>
          <a:ln w="6350" cap="sq" algn="ctr">
            <a:noFill/>
            <a:miter lim="800000"/>
            <a:headEnd/>
            <a:tailEnd/>
          </a:ln>
          <a:effectLst/>
        </p:spPr>
        <p:txBody>
          <a:bodyPr wrap="none" rtlCol="0" anchor="ctr"/>
          <a:lstStyle/>
          <a:p>
            <a:pPr algn="ctr"/>
            <a:endParaRPr lang="en-US"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6488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userDrawn="1">
          <p15:clr>
            <a:srgbClr val="FBAE40"/>
          </p15:clr>
        </p15:guide>
        <p15:guide id="2" pos="20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pyright &amp; Logo">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id="{A472F96D-C25B-7645-8364-A2170AE806AF}"/>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1093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pyright Only">
    <p:spTree>
      <p:nvGrpSpPr>
        <p:cNvPr id="1" name=""/>
        <p:cNvGrpSpPr/>
        <p:nvPr/>
      </p:nvGrpSpPr>
      <p:grpSpPr>
        <a:xfrm>
          <a:off x="0" y="0"/>
          <a:ext cx="0" cy="0"/>
          <a:chOff x="0" y="0"/>
          <a:chExt cx="0" cy="0"/>
        </a:xfrm>
      </p:grpSpPr>
      <p:sp>
        <p:nvSpPr>
          <p:cNvPr id="3" name="Text Box 12">
            <a:extLst>
              <a:ext uri="{FF2B5EF4-FFF2-40B4-BE49-F238E27FC236}">
                <a16:creationId xmlns:a16="http://schemas.microsoft.com/office/drawing/2014/main" id="{6784497C-D81A-5041-A17B-970443C4BFFB}"/>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27180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A4275B-AF17-4E37-AF84-7C4D10ABE3F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5C40149-0802-4745-BEF9-A09055640066}"/>
              </a:ext>
            </a:extLst>
          </p:cNvPr>
          <p:cNvSpPr>
            <a:spLocks noGrp="1"/>
          </p:cNvSpPr>
          <p:nvPr>
            <p:ph type="dt" sz="half" idx="10"/>
          </p:nvPr>
        </p:nvSpPr>
        <p:spPr/>
        <p:txBody>
          <a:bodyPr/>
          <a:lstStyle/>
          <a:p>
            <a:fld id="{907EAF19-EF61-45C2-A1D4-BABA0C6B9DDD}" type="datetimeFigureOut">
              <a:rPr lang="zh-CN" altLang="en-US" smtClean="0"/>
              <a:t>2021/7/14</a:t>
            </a:fld>
            <a:endParaRPr lang="zh-CN" altLang="en-US"/>
          </a:p>
        </p:txBody>
      </p:sp>
      <p:sp>
        <p:nvSpPr>
          <p:cNvPr id="4" name="页脚占位符 3">
            <a:extLst>
              <a:ext uri="{FF2B5EF4-FFF2-40B4-BE49-F238E27FC236}">
                <a16:creationId xmlns:a16="http://schemas.microsoft.com/office/drawing/2014/main" id="{7C09D0EC-9ABF-4167-82FC-5BD23CD502B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B7A551B-4A64-49F3-B423-2587483B9152}"/>
              </a:ext>
            </a:extLst>
          </p:cNvPr>
          <p:cNvSpPr>
            <a:spLocks noGrp="1"/>
          </p:cNvSpPr>
          <p:nvPr>
            <p:ph type="sldNum" sz="quarter" idx="12"/>
          </p:nvPr>
        </p:nvSpPr>
        <p:spPr/>
        <p:txBody>
          <a:bodyPr/>
          <a:lstStyle/>
          <a:p>
            <a:fld id="{50D19F1F-C9C7-4403-9C8C-B970FF07A578}" type="slidenum">
              <a:rPr lang="zh-CN" altLang="en-US" smtClean="0"/>
              <a:t>‹#›</a:t>
            </a:fld>
            <a:endParaRPr lang="zh-CN" altLang="en-US"/>
          </a:p>
        </p:txBody>
      </p:sp>
    </p:spTree>
    <p:extLst>
      <p:ext uri="{BB962C8B-B14F-4D97-AF65-F5344CB8AC3E}">
        <p14:creationId xmlns:p14="http://schemas.microsoft.com/office/powerpoint/2010/main" val="4127897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80AC97D-D60A-4D42-85AF-A2846358C818}"/>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510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638AE9F-CAA5-8E4C-B45F-ECC862916A61}"/>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mj-lt"/>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00B65B1B-1B40-FF44-9D6E-B6A120F133D1}"/>
              </a:ext>
            </a:extLst>
          </p:cNvPr>
          <p:cNvSpPr>
            <a:spLocks noGrp="1"/>
          </p:cNvSpPr>
          <p:nvPr>
            <p:ph type="body" sz="quarter" idx="12"/>
          </p:nvPr>
        </p:nvSpPr>
        <p:spPr>
          <a:xfrm>
            <a:off x="499137" y="818008"/>
            <a:ext cx="8386957" cy="3701526"/>
          </a:xfrm>
          <a:prstGeom prst="rect">
            <a:avLst/>
          </a:prstGeom>
        </p:spPr>
        <p:txBody>
          <a:bodyPr anchor="ct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19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Content Middl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73142A95-554C-044B-AC5F-4604D6CD48A5}"/>
              </a:ext>
            </a:extLst>
          </p:cNvPr>
          <p:cNvSpPr>
            <a:spLocks noGrp="1"/>
          </p:cNvSpPr>
          <p:nvPr>
            <p:ph type="title"/>
          </p:nvPr>
        </p:nvSpPr>
        <p:spPr>
          <a:xfrm>
            <a:off x="495014" y="2303282"/>
            <a:ext cx="1993804" cy="536936"/>
          </a:xfrm>
          <a:prstGeom prst="rect">
            <a:avLst/>
          </a:prstGeom>
        </p:spPr>
        <p:txBody>
          <a:bodyPr vert="horz" anchor="ctr"/>
          <a:lstStyle>
            <a:lvl1pPr algn="r">
              <a:defRPr sz="2200" b="1" i="0">
                <a:solidFill>
                  <a:schemeClr val="tx1"/>
                </a:solidFill>
                <a:latin typeface="+mj-lt"/>
                <a:cs typeface="Arial" panose="020B0604020202020204" pitchFamily="34"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8788CBB9-7C5C-5746-BE83-2B226ED587C6}"/>
              </a:ext>
            </a:extLst>
          </p:cNvPr>
          <p:cNvSpPr>
            <a:spLocks noGrp="1"/>
          </p:cNvSpPr>
          <p:nvPr>
            <p:ph type="body" sz="quarter" idx="12"/>
          </p:nvPr>
        </p:nvSpPr>
        <p:spPr>
          <a:xfrm>
            <a:off x="2818827" y="2371679"/>
            <a:ext cx="6067267" cy="369332"/>
          </a:xfrm>
          <a:prstGeom prst="rect">
            <a:avLst/>
          </a:prstGeom>
          <a:gradFill>
            <a:gsLst>
              <a:gs pos="1000">
                <a:schemeClr val="bg1">
                  <a:lumMod val="60000"/>
                  <a:lumOff val="40000"/>
                </a:schemeClr>
              </a:gs>
              <a:gs pos="1000">
                <a:schemeClr val="bg1">
                  <a:lumMod val="60000"/>
                  <a:lumOff val="40000"/>
                  <a:alpha val="0"/>
                </a:schemeClr>
              </a:gs>
            </a:gsLst>
            <a:lin ang="0" scaled="0"/>
          </a:gradFill>
        </p:spPr>
        <p:txBody>
          <a:bodyPr anchor="ctr">
            <a:spAutoFit/>
          </a:bodyPr>
          <a:lstStyle>
            <a:lvl1pPr marL="9144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p:txBody>
      </p:sp>
    </p:spTree>
    <p:extLst>
      <p:ext uri="{BB962C8B-B14F-4D97-AF65-F5344CB8AC3E}">
        <p14:creationId xmlns:p14="http://schemas.microsoft.com/office/powerpoint/2010/main" val="418640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E907BB-7BF2-7E4A-B9C7-4A7E0898F3A6}"/>
              </a:ext>
            </a:extLst>
          </p:cNvPr>
          <p:cNvSpPr/>
          <p:nvPr userDrawn="1"/>
        </p:nvSpPr>
        <p:spPr bwMode="auto">
          <a:xfrm>
            <a:off x="0" y="0"/>
            <a:ext cx="9144000" cy="9144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5" name="Title 4">
            <a:extLst>
              <a:ext uri="{FF2B5EF4-FFF2-40B4-BE49-F238E27FC236}">
                <a16:creationId xmlns:a16="http://schemas.microsoft.com/office/drawing/2014/main" id="{B64F754E-E46E-D940-B16F-BA4D10F57027}"/>
              </a:ext>
            </a:extLst>
          </p:cNvPr>
          <p:cNvSpPr>
            <a:spLocks noGrp="1"/>
          </p:cNvSpPr>
          <p:nvPr>
            <p:ph type="title"/>
          </p:nvPr>
        </p:nvSpPr>
        <p:spPr>
          <a:xfrm>
            <a:off x="289621" y="188732"/>
            <a:ext cx="8564758" cy="536936"/>
          </a:xfrm>
          <a:prstGeom prst="rect">
            <a:avLst/>
          </a:prstGeom>
        </p:spPr>
        <p:txBody>
          <a:bodyPr vert="horz" anchor="ctr"/>
          <a:lstStyle>
            <a:lvl1pPr algn="l">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6" name="Text Placeholder 2">
            <a:extLst>
              <a:ext uri="{FF2B5EF4-FFF2-40B4-BE49-F238E27FC236}">
                <a16:creationId xmlns:a16="http://schemas.microsoft.com/office/drawing/2014/main" id="{63C1A735-458F-F147-8415-D481B2B5909A}"/>
              </a:ext>
            </a:extLst>
          </p:cNvPr>
          <p:cNvSpPr>
            <a:spLocks noGrp="1"/>
          </p:cNvSpPr>
          <p:nvPr>
            <p:ph type="body" sz="quarter" idx="12"/>
          </p:nvPr>
        </p:nvSpPr>
        <p:spPr>
          <a:xfrm>
            <a:off x="499137" y="1237534"/>
            <a:ext cx="8386957" cy="3130540"/>
          </a:xfrm>
          <a:prstGeom prst="rect">
            <a:avLst/>
          </a:prstGeom>
        </p:spPr>
        <p:txBody>
          <a:bodyPr anchor="ct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154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mp;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DC38E9-CFC5-1049-B819-5ED0B8996A2E}"/>
              </a:ext>
            </a:extLst>
          </p:cNvPr>
          <p:cNvSpPr/>
          <p:nvPr userDrawn="1"/>
        </p:nvSpPr>
        <p:spPr bwMode="auto">
          <a:xfrm>
            <a:off x="0" y="-4"/>
            <a:ext cx="1828800" cy="5143503"/>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8" name="Picture Placeholder 3">
            <a:extLst>
              <a:ext uri="{FF2B5EF4-FFF2-40B4-BE49-F238E27FC236}">
                <a16:creationId xmlns:a16="http://schemas.microsoft.com/office/drawing/2014/main" id="{81B0595B-6707-D142-BA3A-5684C9CF6F33}"/>
              </a:ext>
            </a:extLst>
          </p:cNvPr>
          <p:cNvSpPr>
            <a:spLocks noGrp="1" noChangeAspect="1"/>
          </p:cNvSpPr>
          <p:nvPr>
            <p:ph type="pic" sz="quarter" idx="11" hasCustomPrompt="1"/>
          </p:nvPr>
        </p:nvSpPr>
        <p:spPr>
          <a:xfrm>
            <a:off x="-1" y="-4"/>
            <a:ext cx="1828800" cy="1828800"/>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a:solidFill>
                  <a:schemeClr val="tx1">
                    <a:lumMod val="85000"/>
                  </a:schemeClr>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11" name="Title 4">
            <a:extLst>
              <a:ext uri="{FF2B5EF4-FFF2-40B4-BE49-F238E27FC236}">
                <a16:creationId xmlns:a16="http://schemas.microsoft.com/office/drawing/2014/main" id="{01F68AC2-B429-EF45-A773-D330FD79F699}"/>
              </a:ext>
            </a:extLst>
          </p:cNvPr>
          <p:cNvSpPr>
            <a:spLocks noGrp="1"/>
          </p:cNvSpPr>
          <p:nvPr>
            <p:ph type="title" hasCustomPrompt="1"/>
          </p:nvPr>
        </p:nvSpPr>
        <p:spPr>
          <a:xfrm>
            <a:off x="162187" y="2003691"/>
            <a:ext cx="1508484" cy="958714"/>
          </a:xfrm>
          <a:prstGeom prst="rect">
            <a:avLst/>
          </a:prstGeom>
        </p:spPr>
        <p:txBody>
          <a:bodyPr vert="horz" anchor="b">
            <a:normAutofit/>
          </a:bodyPr>
          <a:lstStyle>
            <a:lvl1pPr algn="l">
              <a:defRPr sz="1800" b="1" i="0">
                <a:solidFill>
                  <a:schemeClr val="bg1"/>
                </a:solidFill>
                <a:latin typeface="+mj-lt"/>
                <a:cs typeface="Arial" panose="020B0604020202020204" pitchFamily="34" charset="0"/>
              </a:defRPr>
            </a:lvl1pPr>
          </a:lstStyle>
          <a:p>
            <a:r>
              <a:rPr lang="en-US" dirty="0"/>
              <a:t>Heading</a:t>
            </a:r>
          </a:p>
        </p:txBody>
      </p:sp>
      <p:sp>
        <p:nvSpPr>
          <p:cNvPr id="13" name="Text Placeholder 3">
            <a:extLst>
              <a:ext uri="{FF2B5EF4-FFF2-40B4-BE49-F238E27FC236}">
                <a16:creationId xmlns:a16="http://schemas.microsoft.com/office/drawing/2014/main" id="{4FF1F9C0-B281-F145-AF38-F3F287B2E051}"/>
              </a:ext>
            </a:extLst>
          </p:cNvPr>
          <p:cNvSpPr>
            <a:spLocks noGrp="1"/>
          </p:cNvSpPr>
          <p:nvPr>
            <p:ph type="body" sz="quarter" idx="12"/>
          </p:nvPr>
        </p:nvSpPr>
        <p:spPr>
          <a:xfrm>
            <a:off x="162187" y="3048805"/>
            <a:ext cx="1508484" cy="1209928"/>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mn-lt"/>
                <a:cs typeface="Arial" panose="020B0604020202020204" pitchFamily="34" charset="0"/>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7" name="Text Placeholder 2">
            <a:extLst>
              <a:ext uri="{FF2B5EF4-FFF2-40B4-BE49-F238E27FC236}">
                <a16:creationId xmlns:a16="http://schemas.microsoft.com/office/drawing/2014/main" id="{C838C16D-22D7-624A-A141-8A7D0F3FF52C}"/>
              </a:ext>
            </a:extLst>
          </p:cNvPr>
          <p:cNvSpPr>
            <a:spLocks noGrp="1"/>
          </p:cNvSpPr>
          <p:nvPr>
            <p:ph type="body" sz="quarter" idx="13"/>
          </p:nvPr>
        </p:nvSpPr>
        <p:spPr>
          <a:xfrm>
            <a:off x="2213811" y="365760"/>
            <a:ext cx="6672283" cy="4096512"/>
          </a:xfrm>
          <a:prstGeom prst="rect">
            <a:avLst/>
          </a:prstGeom>
        </p:spPr>
        <p:txBody>
          <a:bodyPr anchor="ct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35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Content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mj-lt"/>
                <a:cs typeface="Arial" panose="020B0604020202020204" pitchFamily="34" charset="0"/>
              </a:defRPr>
            </a:lvl1pPr>
          </a:lstStyle>
          <a:p>
            <a:r>
              <a:rPr lang="en-US" dirty="0"/>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9"/>
            <a:ext cx="2344439" cy="1274306"/>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mn-lt"/>
                <a:cs typeface="Arial" panose="020B0604020202020204" pitchFamily="34" charset="0"/>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8" name="Rectangle 7">
            <a:extLst>
              <a:ext uri="{FF2B5EF4-FFF2-40B4-BE49-F238E27FC236}">
                <a16:creationId xmlns:a16="http://schemas.microsoft.com/office/drawing/2014/main" id="{312CC06A-53BF-7848-9653-FFECFEA0EF03}"/>
              </a:ext>
            </a:extLst>
          </p:cNvPr>
          <p:cNvSpPr/>
          <p:nvPr userDrawn="1"/>
        </p:nvSpPr>
        <p:spPr bwMode="auto">
          <a:xfrm>
            <a:off x="990025" y="2385519"/>
            <a:ext cx="1746504" cy="56993"/>
          </a:xfrm>
          <a:prstGeom prst="rect">
            <a:avLst/>
          </a:prstGeom>
          <a:solidFill>
            <a:schemeClr val="bg1">
              <a:lumMod val="60000"/>
              <a:lumOff val="40000"/>
              <a:alpha val="5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11" name="Text Placeholder 2">
            <a:extLst>
              <a:ext uri="{FF2B5EF4-FFF2-40B4-BE49-F238E27FC236}">
                <a16:creationId xmlns:a16="http://schemas.microsoft.com/office/drawing/2014/main" id="{79544485-ED3B-1143-9E21-A93A6625B896}"/>
              </a:ext>
            </a:extLst>
          </p:cNvPr>
          <p:cNvSpPr>
            <a:spLocks noGrp="1"/>
          </p:cNvSpPr>
          <p:nvPr>
            <p:ph type="body" sz="quarter" idx="13"/>
          </p:nvPr>
        </p:nvSpPr>
        <p:spPr>
          <a:xfrm>
            <a:off x="3320716" y="405636"/>
            <a:ext cx="5510378" cy="4056636"/>
          </a:xfrm>
          <a:prstGeom prst="rect">
            <a:avLst/>
          </a:prstGeom>
        </p:spPr>
        <p:txBody>
          <a:bodyPr anchor="ct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91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Image &amp; Bullet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553CE7FA-AC2D-3348-BFDD-3E0369880E79}"/>
              </a:ext>
            </a:extLst>
          </p:cNvPr>
          <p:cNvSpPr>
            <a:spLocks noGrp="1" noChangeAspect="1"/>
          </p:cNvSpPr>
          <p:nvPr>
            <p:ph type="pic" sz="quarter" idx="12" hasCustomPrompt="1"/>
          </p:nvPr>
        </p:nvSpPr>
        <p:spPr>
          <a:xfrm>
            <a:off x="274386" y="-4"/>
            <a:ext cx="5143504" cy="5143504"/>
          </a:xfrm>
          <a:prstGeom prst="rect">
            <a:avLst/>
          </a:prstGeom>
          <a:solidFill>
            <a:schemeClr val="bg1">
              <a:lumMod val="8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tx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a:t>Add a SQUARE photo </a:t>
            </a:r>
          </a:p>
          <a:p>
            <a:endParaRPr lang="en-US"/>
          </a:p>
        </p:txBody>
      </p:sp>
      <p:sp>
        <p:nvSpPr>
          <p:cNvPr id="6" name="Text Placeholder 2">
            <a:extLst>
              <a:ext uri="{FF2B5EF4-FFF2-40B4-BE49-F238E27FC236}">
                <a16:creationId xmlns:a16="http://schemas.microsoft.com/office/drawing/2014/main" id="{232ECDEC-9688-354E-9173-A1750B1E0C6E}"/>
              </a:ext>
            </a:extLst>
          </p:cNvPr>
          <p:cNvSpPr>
            <a:spLocks noGrp="1"/>
          </p:cNvSpPr>
          <p:nvPr>
            <p:ph type="body" sz="quarter" idx="13"/>
          </p:nvPr>
        </p:nvSpPr>
        <p:spPr>
          <a:xfrm>
            <a:off x="5862082" y="365760"/>
            <a:ext cx="2969011" cy="4096512"/>
          </a:xfrm>
          <a:prstGeom prst="rect">
            <a:avLst/>
          </a:prstGeom>
        </p:spPr>
        <p:txBody>
          <a:bodyPr anchor="ct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12">
            <a:extLst>
              <a:ext uri="{FF2B5EF4-FFF2-40B4-BE49-F238E27FC236}">
                <a16:creationId xmlns:a16="http://schemas.microsoft.com/office/drawing/2014/main" id="{5B5A8D48-AA89-6444-BC51-7FE5B9DC199C}"/>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31812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ark">
    <p:bg>
      <p:bgRef idx="1001">
        <a:schemeClr val="bg2"/>
      </p:bgRef>
    </p:bg>
    <p:spTree>
      <p:nvGrpSpPr>
        <p:cNvPr id="1" name=""/>
        <p:cNvGrpSpPr/>
        <p:nvPr/>
      </p:nvGrpSpPr>
      <p:grpSpPr>
        <a:xfrm>
          <a:off x="0" y="0"/>
          <a:ext cx="0" cy="0"/>
          <a:chOff x="0" y="0"/>
          <a:chExt cx="0" cy="0"/>
        </a:xfrm>
      </p:grpSpPr>
      <p:sp>
        <p:nvSpPr>
          <p:cNvPr id="20" name="Text Box 12">
            <a:extLst>
              <a:ext uri="{FF2B5EF4-FFF2-40B4-BE49-F238E27FC236}">
                <a16:creationId xmlns:a16="http://schemas.microsoft.com/office/drawing/2014/main" id="{14E0D8A3-7C63-B448-A9B1-77992B8D3A8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15000"/>
                  </a:schemeClr>
                </a:solidFill>
                <a:effectLst/>
                <a:uLnTx/>
                <a:uFillTx/>
                <a:latin typeface="Arial" panose="020B0604020202020204" pitchFamily="34" charset="0"/>
                <a:ea typeface="+mn-ea"/>
                <a:cs typeface="Arial" panose="020B0604020202020204" pitchFamily="34" charset="0"/>
              </a:rPr>
              <a:t>© Tyler Technologies 2020</a:t>
            </a:r>
          </a:p>
        </p:txBody>
      </p:sp>
      <p:sp>
        <p:nvSpPr>
          <p:cNvPr id="14" name="Rectangle 13">
            <a:extLst>
              <a:ext uri="{FF2B5EF4-FFF2-40B4-BE49-F238E27FC236}">
                <a16:creationId xmlns:a16="http://schemas.microsoft.com/office/drawing/2014/main" id="{72382093-1FC2-E344-886D-AB7A36BCF17E}"/>
              </a:ext>
            </a:extLst>
          </p:cNvPr>
          <p:cNvSpPr/>
          <p:nvPr userDrawn="1"/>
        </p:nvSpPr>
        <p:spPr bwMode="auto">
          <a:xfrm>
            <a:off x="3313135" y="2543254"/>
            <a:ext cx="1746504" cy="56993"/>
          </a:xfrm>
          <a:prstGeom prst="rect">
            <a:avLst/>
          </a:prstGeom>
          <a:solidFill>
            <a:schemeClr val="bg1">
              <a:lumMod val="60000"/>
              <a:lumOff val="40000"/>
              <a:alpha val="30000"/>
            </a:schemeClr>
          </a:solidFill>
          <a:ln w="6350" cap="sq" algn="ctr">
            <a:noFill/>
            <a:miter lim="800000"/>
            <a:headEnd/>
            <a:tailEnd/>
          </a:ln>
          <a:effectLst/>
        </p:spPr>
        <p:txBody>
          <a:bodyPr wrap="none" rtlCol="0" anchor="ctr"/>
          <a:lstStyle/>
          <a:p>
            <a:pPr algn="ctr"/>
            <a:endParaRPr lang="en-US" dirty="0">
              <a:solidFill>
                <a:schemeClr val="tx1"/>
              </a:solidFill>
              <a:latin typeface="+mn-lt"/>
              <a:cs typeface="Arial" panose="020B0604020202020204" pitchFamily="34" charset="0"/>
            </a:endParaRPr>
          </a:p>
        </p:txBody>
      </p:sp>
      <p:sp>
        <p:nvSpPr>
          <p:cNvPr id="7" name="Title 4">
            <a:extLst>
              <a:ext uri="{FF2B5EF4-FFF2-40B4-BE49-F238E27FC236}">
                <a16:creationId xmlns:a16="http://schemas.microsoft.com/office/drawing/2014/main" id="{20A79D6F-57FF-4A3C-BDDC-0EF741E5A468}"/>
              </a:ext>
            </a:extLst>
          </p:cNvPr>
          <p:cNvSpPr>
            <a:spLocks noGrp="1"/>
          </p:cNvSpPr>
          <p:nvPr>
            <p:ph type="title" hasCustomPrompt="1"/>
          </p:nvPr>
        </p:nvSpPr>
        <p:spPr>
          <a:xfrm>
            <a:off x="3210296" y="1708320"/>
            <a:ext cx="5701971" cy="797521"/>
          </a:xfrm>
          <a:prstGeom prst="rect">
            <a:avLst/>
          </a:prstGeom>
        </p:spPr>
        <p:txBody>
          <a:bodyPr vert="horz" anchor="b">
            <a:normAutofit/>
          </a:bodyPr>
          <a:lstStyle>
            <a:lvl1pPr algn="l">
              <a:defRPr sz="2600" b="1" i="0">
                <a:solidFill>
                  <a:schemeClr val="tx1"/>
                </a:solidFill>
                <a:latin typeface="+mj-lt"/>
                <a:cs typeface="Arial" panose="020B0604020202020204" pitchFamily="34" charset="0"/>
              </a:defRPr>
            </a:lvl1pPr>
          </a:lstStyle>
          <a:p>
            <a:r>
              <a:rPr lang="en-US" dirty="0"/>
              <a:t>Title</a:t>
            </a:r>
          </a:p>
        </p:txBody>
      </p:sp>
      <p:sp>
        <p:nvSpPr>
          <p:cNvPr id="8" name="Text Placeholder 3">
            <a:extLst>
              <a:ext uri="{FF2B5EF4-FFF2-40B4-BE49-F238E27FC236}">
                <a16:creationId xmlns:a16="http://schemas.microsoft.com/office/drawing/2014/main" id="{38159328-AC2B-4EBB-9AD4-43EEA3A9328C}"/>
              </a:ext>
            </a:extLst>
          </p:cNvPr>
          <p:cNvSpPr>
            <a:spLocks noGrp="1"/>
          </p:cNvSpPr>
          <p:nvPr>
            <p:ph type="body" sz="quarter" idx="11" hasCustomPrompt="1"/>
          </p:nvPr>
        </p:nvSpPr>
        <p:spPr>
          <a:xfrm>
            <a:off x="3229085" y="2658145"/>
            <a:ext cx="5701971" cy="68805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600" b="0" i="0">
                <a:solidFill>
                  <a:schemeClr val="tx1"/>
                </a:solidFill>
                <a:latin typeface="Arial Nova Light" panose="020B0304020202020204" pitchFamily="34" charset="0"/>
                <a:cs typeface="Arial" panose="020B0604020202020204" pitchFamily="34" charset="0"/>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Tree>
    <p:extLst>
      <p:ext uri="{BB962C8B-B14F-4D97-AF65-F5344CB8AC3E}">
        <p14:creationId xmlns:p14="http://schemas.microsoft.com/office/powerpoint/2010/main" val="114308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p15:clr>
            <a:srgbClr val="FBAE40"/>
          </p15:clr>
        </p15:guide>
        <p15:guide id="2" pos="206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Content Cent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8AC097-82E3-034D-AB5C-3727404D3D11}"/>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B2F5E40-A5A7-DA45-9503-21286DF3AEC8}"/>
              </a:ext>
            </a:extLst>
          </p:cNvPr>
          <p:cNvSpPr/>
          <p:nvPr userDrawn="1"/>
        </p:nvSpPr>
        <p:spPr bwMode="auto">
          <a:xfrm>
            <a:off x="2835274" y="1150604"/>
            <a:ext cx="6308726" cy="2835275"/>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99140E17-BF2D-8443-AE90-D5436F6C17F2}"/>
              </a:ext>
            </a:extLst>
          </p:cNvPr>
          <p:cNvPicPr>
            <a:picLocks noChangeAspect="1"/>
          </p:cNvPicPr>
          <p:nvPr userDrawn="1"/>
        </p:nvPicPr>
        <p:blipFill>
          <a:blip r:embed="rId2"/>
          <a:srcRect/>
          <a:stretch/>
        </p:blipFill>
        <p:spPr>
          <a:xfrm>
            <a:off x="-1" y="1150604"/>
            <a:ext cx="2835275" cy="2835275"/>
          </a:xfrm>
          <a:prstGeom prst="rect">
            <a:avLst/>
          </a:prstGeom>
        </p:spPr>
      </p:pic>
      <p:sp>
        <p:nvSpPr>
          <p:cNvPr id="6" name="Title 4"/>
          <p:cNvSpPr>
            <a:spLocks noGrp="1"/>
          </p:cNvSpPr>
          <p:nvPr>
            <p:ph type="title"/>
          </p:nvPr>
        </p:nvSpPr>
        <p:spPr>
          <a:xfrm>
            <a:off x="375684" y="1637414"/>
            <a:ext cx="2261190" cy="1857153"/>
          </a:xfrm>
          <a:prstGeom prst="rect">
            <a:avLst/>
          </a:prstGeom>
        </p:spPr>
        <p:txBody>
          <a:bodyPr vert="horz" anchor="ctr">
            <a:normAutofit/>
          </a:bodyPr>
          <a:lstStyle>
            <a:lvl1pPr algn="r">
              <a:defRPr sz="2000" b="1" i="0">
                <a:solidFill>
                  <a:schemeClr val="tx1"/>
                </a:solidFill>
                <a:latin typeface="+mj-lt"/>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2CB062BB-F230-6848-8D89-FF692581D174}"/>
              </a:ext>
            </a:extLst>
          </p:cNvPr>
          <p:cNvSpPr>
            <a:spLocks noGrp="1"/>
          </p:cNvSpPr>
          <p:nvPr>
            <p:ph type="body" sz="quarter" idx="13"/>
          </p:nvPr>
        </p:nvSpPr>
        <p:spPr>
          <a:xfrm>
            <a:off x="3033674" y="1285660"/>
            <a:ext cx="5797419" cy="2571320"/>
          </a:xfrm>
          <a:prstGeom prst="rect">
            <a:avLst/>
          </a:prstGeom>
        </p:spPr>
        <p:txBody>
          <a:bodyPr anchor="ctr">
            <a:normAutofit/>
          </a:bodyPr>
          <a:lstStyle>
            <a:lvl1pPr marL="0" indent="0">
              <a:spcBef>
                <a:spcPts val="0"/>
              </a:spcBef>
              <a:spcAft>
                <a:spcPts val="1200"/>
              </a:spcAft>
              <a:buNone/>
              <a:defRPr sz="1800">
                <a:solidFill>
                  <a:schemeClr val="bg1"/>
                </a:solidFill>
              </a:defRPr>
            </a:lvl1pPr>
            <a:lvl2pPr marL="742950" indent="-285750">
              <a:spcBef>
                <a:spcPts val="0"/>
              </a:spcBef>
              <a:spcAft>
                <a:spcPts val="1200"/>
              </a:spcAft>
              <a:buClr>
                <a:schemeClr val="bg1">
                  <a:lumMod val="60000"/>
                  <a:lumOff val="40000"/>
                </a:schemeClr>
              </a:buClr>
              <a:buFont typeface="Arial" panose="020B0604020202020204" pitchFamily="34" charset="0"/>
              <a:buChar char="•"/>
              <a:defRPr sz="1600">
                <a:solidFill>
                  <a:schemeClr val="bg1"/>
                </a:solidFill>
              </a:defRPr>
            </a:lvl2pPr>
            <a:lvl3pPr>
              <a:spcBef>
                <a:spcPts val="0"/>
              </a:spcBef>
              <a:spcAft>
                <a:spcPts val="1200"/>
              </a:spcAft>
              <a:buClr>
                <a:schemeClr val="bg1">
                  <a:lumMod val="60000"/>
                  <a:lumOff val="40000"/>
                </a:schemeClr>
              </a:buClr>
              <a:defRPr sz="1400">
                <a:solidFill>
                  <a:schemeClr val="bg1"/>
                </a:solidFill>
              </a:defRPr>
            </a:lvl3pPr>
            <a:lvl4pPr marL="1600200" indent="-228600">
              <a:spcBef>
                <a:spcPts val="0"/>
              </a:spcBef>
              <a:spcAft>
                <a:spcPts val="1200"/>
              </a:spcAft>
              <a:buClr>
                <a:schemeClr val="bg1">
                  <a:lumMod val="60000"/>
                  <a:lumOff val="40000"/>
                </a:schemeClr>
              </a:buClr>
              <a:buFont typeface="Arial" panose="020B0604020202020204" pitchFamily="34" charset="0"/>
              <a:buChar char="•"/>
              <a:defRPr sz="1400">
                <a:solidFill>
                  <a:schemeClr val="bg1"/>
                </a:solidFill>
              </a:defRPr>
            </a:lvl4pPr>
            <a:lvl5pPr marL="2057400" indent="-228600">
              <a:spcBef>
                <a:spcPts val="0"/>
              </a:spcBef>
              <a:spcAft>
                <a:spcPts val="1200"/>
              </a:spcAft>
              <a:buClr>
                <a:schemeClr val="bg1">
                  <a:lumMod val="60000"/>
                  <a:lumOff val="40000"/>
                </a:schemeClr>
              </a:buClr>
              <a:buFont typeface="Arial" panose="020B0604020202020204" pitchFamily="3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07779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pyright &amp; Logo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69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pyright &amp; Logo">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F7135F3-5DFE-8E42-A2FD-D42D3C9F4FD3}"/>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4" name="Text Box 12">
            <a:extLst>
              <a:ext uri="{FF2B5EF4-FFF2-40B4-BE49-F238E27FC236}">
                <a16:creationId xmlns:a16="http://schemas.microsoft.com/office/drawing/2014/main" id="{3BE52C55-CAD4-C444-B5CC-8FEDDEB14D0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14012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pyright &amp; Logo Only">
    <p:spTree>
      <p:nvGrpSpPr>
        <p:cNvPr id="1" name=""/>
        <p:cNvGrpSpPr/>
        <p:nvPr/>
      </p:nvGrpSpPr>
      <p:grpSpPr>
        <a:xfrm>
          <a:off x="0" y="0"/>
          <a:ext cx="0" cy="0"/>
          <a:chOff x="0" y="0"/>
          <a:chExt cx="0" cy="0"/>
        </a:xfrm>
      </p:grpSpPr>
      <p:sp>
        <p:nvSpPr>
          <p:cNvPr id="3" name="Text Box 12">
            <a:extLst>
              <a:ext uri="{FF2B5EF4-FFF2-40B4-BE49-F238E27FC236}">
                <a16:creationId xmlns:a16="http://schemas.microsoft.com/office/drawing/2014/main" id="{21E474CA-2CD3-0345-BF59-84434D6C5A3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376963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C4C604-9C3F-6340-A43D-F35FF53D1FAF}"/>
              </a:ext>
            </a:extLst>
          </p:cNvPr>
          <p:cNvSpPr/>
          <p:nvPr userDrawn="1"/>
        </p:nvSpPr>
        <p:spPr bwMode="auto">
          <a:xfrm>
            <a:off x="0" y="926870"/>
            <a:ext cx="9144000" cy="4216629"/>
          </a:xfrm>
          <a:prstGeom prst="rect">
            <a:avLst/>
          </a:prstGeom>
          <a:solidFill>
            <a:srgbClr val="FFFFFF"/>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6" name="Title 4"/>
          <p:cNvSpPr>
            <a:spLocks noGrp="1"/>
          </p:cNvSpPr>
          <p:nvPr>
            <p:ph type="title"/>
          </p:nvPr>
        </p:nvSpPr>
        <p:spPr>
          <a:xfrm>
            <a:off x="272902" y="188732"/>
            <a:ext cx="8598197" cy="536936"/>
          </a:xfrm>
          <a:prstGeom prst="rect">
            <a:avLst/>
          </a:prstGeom>
        </p:spPr>
        <p:txBody>
          <a:bodyPr vert="horz" anchor="ctr"/>
          <a:lstStyle>
            <a:lvl1pPr algn="l">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8" name="Text Box 12">
            <a:extLst>
              <a:ext uri="{FF2B5EF4-FFF2-40B4-BE49-F238E27FC236}">
                <a16:creationId xmlns:a16="http://schemas.microsoft.com/office/drawing/2014/main" id="{FDC9F9A3-3258-F84C-B014-5127AB13B6B0}"/>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EFFBF6-A683-F84B-998C-7D3B71095D74}"/>
              </a:ext>
            </a:extLst>
          </p:cNvPr>
          <p:cNvSpPr/>
          <p:nvPr userDrawn="1"/>
        </p:nvSpPr>
        <p:spPr bwMode="auto">
          <a:xfrm>
            <a:off x="0" y="926870"/>
            <a:ext cx="9144000" cy="4216629"/>
          </a:xfrm>
          <a:prstGeom prst="rect">
            <a:avLst/>
          </a:prstGeom>
          <a:solidFill>
            <a:srgbClr val="FFFFFF"/>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12" name="Title 4">
            <a:extLst>
              <a:ext uri="{FF2B5EF4-FFF2-40B4-BE49-F238E27FC236}">
                <a16:creationId xmlns:a16="http://schemas.microsoft.com/office/drawing/2014/main" id="{196DAF14-868C-E64C-BC4C-5F05A2910BDA}"/>
              </a:ext>
            </a:extLst>
          </p:cNvPr>
          <p:cNvSpPr>
            <a:spLocks noGrp="1"/>
          </p:cNvSpPr>
          <p:nvPr>
            <p:ph type="title"/>
          </p:nvPr>
        </p:nvSpPr>
        <p:spPr>
          <a:xfrm>
            <a:off x="272902" y="188732"/>
            <a:ext cx="8598197" cy="536936"/>
          </a:xfrm>
          <a:prstGeom prst="rect">
            <a:avLst/>
          </a:prstGeom>
        </p:spPr>
        <p:txBody>
          <a:bodyPr vert="horz" anchor="ctr"/>
          <a:lstStyle>
            <a:lvl1pPr algn="l">
              <a:defRPr sz="2400" b="1" i="0">
                <a:solidFill>
                  <a:schemeClr val="bg1"/>
                </a:solidFill>
                <a:latin typeface="+mj-lt"/>
                <a:cs typeface="Arial" panose="020B0604020202020204" pitchFamily="34" charset="0"/>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1EF6A050-6997-E146-B0AA-38B042481AE8}"/>
              </a:ext>
            </a:extLst>
          </p:cNvPr>
          <p:cNvCxnSpPr/>
          <p:nvPr userDrawn="1"/>
        </p:nvCxnSpPr>
        <p:spPr>
          <a:xfrm>
            <a:off x="4571999" y="1371600"/>
            <a:ext cx="0" cy="3394553"/>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 Box 12">
            <a:extLst>
              <a:ext uri="{FF2B5EF4-FFF2-40B4-BE49-F238E27FC236}">
                <a16:creationId xmlns:a16="http://schemas.microsoft.com/office/drawing/2014/main" id="{C600F0AF-EFD6-064D-AAE7-DDCB072A6B9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
        <p:nvSpPr>
          <p:cNvPr id="13" name="Text Placeholder 2">
            <a:extLst>
              <a:ext uri="{FF2B5EF4-FFF2-40B4-BE49-F238E27FC236}">
                <a16:creationId xmlns:a16="http://schemas.microsoft.com/office/drawing/2014/main" id="{97519F8E-13C8-A842-9BD1-CA3EB3A69BB0}"/>
              </a:ext>
            </a:extLst>
          </p:cNvPr>
          <p:cNvSpPr>
            <a:spLocks noGrp="1"/>
          </p:cNvSpPr>
          <p:nvPr>
            <p:ph type="body" sz="quarter" idx="13"/>
          </p:nvPr>
        </p:nvSpPr>
        <p:spPr>
          <a:xfrm>
            <a:off x="364384" y="1283670"/>
            <a:ext cx="3843230" cy="2423550"/>
          </a:xfrm>
          <a:prstGeom prst="rect">
            <a:avLst/>
          </a:prstGeom>
          <a:gradFill>
            <a:gsLst>
              <a:gs pos="1000">
                <a:schemeClr val="bg1">
                  <a:lumMod val="65000"/>
                </a:schemeClr>
              </a:gs>
              <a:gs pos="1000">
                <a:schemeClr val="bg1">
                  <a:lumMod val="65000"/>
                  <a:alpha val="0"/>
                </a:schemeClr>
              </a:gs>
            </a:gsLst>
            <a:lin ang="0" scaled="0"/>
          </a:gradFill>
        </p:spPr>
        <p:txBody>
          <a:bodyPr anchor="t">
            <a:normAutofit/>
          </a:bodyPr>
          <a:lstStyle>
            <a:lvl1pPr marL="9144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0C682D75-71E8-C245-AE4A-F639A96D8901}"/>
              </a:ext>
            </a:extLst>
          </p:cNvPr>
          <p:cNvSpPr>
            <a:spLocks noGrp="1"/>
          </p:cNvSpPr>
          <p:nvPr>
            <p:ph type="body" sz="quarter" idx="14"/>
          </p:nvPr>
        </p:nvSpPr>
        <p:spPr>
          <a:xfrm>
            <a:off x="4950136" y="1283670"/>
            <a:ext cx="3843230" cy="2423550"/>
          </a:xfrm>
          <a:prstGeom prst="rect">
            <a:avLst/>
          </a:prstGeom>
          <a:gradFill>
            <a:gsLst>
              <a:gs pos="1000">
                <a:schemeClr val="bg1">
                  <a:lumMod val="65000"/>
                </a:schemeClr>
              </a:gs>
              <a:gs pos="1000">
                <a:schemeClr val="bg1">
                  <a:lumMod val="65000"/>
                  <a:alpha val="0"/>
                </a:schemeClr>
              </a:gs>
            </a:gsLst>
            <a:lin ang="0" scaled="0"/>
          </a:gradFill>
        </p:spPr>
        <p:txBody>
          <a:bodyPr anchor="t">
            <a:normAutofit/>
          </a:bodyPr>
          <a:lstStyle>
            <a:lvl1pPr marL="9144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592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3AE8B5-8962-734F-B9F2-A4CFE2F5D709}"/>
              </a:ext>
            </a:extLst>
          </p:cNvPr>
          <p:cNvPicPr>
            <a:picLocks noChangeAspect="1"/>
          </p:cNvPicPr>
          <p:nvPr userDrawn="1"/>
        </p:nvPicPr>
        <p:blipFill>
          <a:blip r:embed="rId2"/>
          <a:stretch>
            <a:fillRect/>
          </a:stretch>
        </p:blipFill>
        <p:spPr>
          <a:xfrm>
            <a:off x="0" y="0"/>
            <a:ext cx="2895600" cy="5143500"/>
          </a:xfrm>
          <a:prstGeom prst="rect">
            <a:avLst/>
          </a:prstGeom>
        </p:spPr>
      </p:pic>
      <p:sp>
        <p:nvSpPr>
          <p:cNvPr id="4" name="Rectangle 3">
            <a:extLst>
              <a:ext uri="{FF2B5EF4-FFF2-40B4-BE49-F238E27FC236}">
                <a16:creationId xmlns:a16="http://schemas.microsoft.com/office/drawing/2014/main" id="{B1E9EE7C-6135-184D-A048-C7118466E72D}"/>
              </a:ext>
            </a:extLst>
          </p:cNvPr>
          <p:cNvSpPr/>
          <p:nvPr userDrawn="1"/>
        </p:nvSpPr>
        <p:spPr bwMode="auto">
          <a:xfrm>
            <a:off x="907524" y="0"/>
            <a:ext cx="8236475"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8" name="Rectangle 7">
            <a:extLst>
              <a:ext uri="{FF2B5EF4-FFF2-40B4-BE49-F238E27FC236}">
                <a16:creationId xmlns:a16="http://schemas.microsoft.com/office/drawing/2014/main" id="{599E859B-005C-7849-9588-5DC823BCF26E}"/>
              </a:ext>
            </a:extLst>
          </p:cNvPr>
          <p:cNvSpPr/>
          <p:nvPr userDrawn="1"/>
        </p:nvSpPr>
        <p:spPr bwMode="auto">
          <a:xfrm>
            <a:off x="907524" y="-3"/>
            <a:ext cx="8236475" cy="1189411"/>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5" name="Chart Placeholder 4"/>
          <p:cNvSpPr>
            <a:spLocks noGrp="1"/>
          </p:cNvSpPr>
          <p:nvPr>
            <p:ph type="chart" sz="quarter" idx="10"/>
          </p:nvPr>
        </p:nvSpPr>
        <p:spPr>
          <a:xfrm>
            <a:off x="1175658" y="1384375"/>
            <a:ext cx="7734586" cy="3111998"/>
          </a:xfrm>
          <a:prstGeom prst="rect">
            <a:avLst/>
          </a:prstGeom>
        </p:spPr>
        <p:txBody>
          <a:bodyPr/>
          <a:lstStyle>
            <a:lvl1pPr marL="0" indent="0" algn="ctr">
              <a:buNone/>
              <a:defRPr sz="1600" b="0" i="0">
                <a:solidFill>
                  <a:schemeClr val="tx1"/>
                </a:solidFill>
                <a:latin typeface="+mn-lt"/>
                <a:ea typeface="Tahoma" charset="0"/>
                <a:cs typeface="Arial" panose="020B0604020202020204" pitchFamily="34" charset="0"/>
              </a:defRPr>
            </a:lvl1pPr>
          </a:lstStyle>
          <a:p>
            <a:r>
              <a:rPr lang="en-US" dirty="0"/>
              <a:t>Click icon to add chart</a:t>
            </a:r>
          </a:p>
        </p:txBody>
      </p:sp>
      <p:sp>
        <p:nvSpPr>
          <p:cNvPr id="7" name="Title 4"/>
          <p:cNvSpPr>
            <a:spLocks noGrp="1"/>
          </p:cNvSpPr>
          <p:nvPr>
            <p:ph type="title"/>
          </p:nvPr>
        </p:nvSpPr>
        <p:spPr>
          <a:xfrm>
            <a:off x="1175657" y="194967"/>
            <a:ext cx="7734586" cy="389424"/>
          </a:xfrm>
          <a:prstGeom prst="rect">
            <a:avLst/>
          </a:prstGeom>
        </p:spPr>
        <p:txBody>
          <a:bodyPr vert="horz" anchor="b"/>
          <a:lstStyle>
            <a:lvl1pPr algn="l">
              <a:defRPr sz="2000" b="1" i="0">
                <a:solidFill>
                  <a:schemeClr val="bg1"/>
                </a:solidFill>
                <a:latin typeface="+mj-lt"/>
                <a:cs typeface="Arial" panose="020B0604020202020204"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91C8EF7F-FC50-4843-B07D-E99F47228B80}"/>
              </a:ext>
            </a:extLst>
          </p:cNvPr>
          <p:cNvSpPr>
            <a:spLocks noGrp="1"/>
          </p:cNvSpPr>
          <p:nvPr>
            <p:ph type="body" sz="quarter" idx="11"/>
          </p:nvPr>
        </p:nvSpPr>
        <p:spPr>
          <a:xfrm>
            <a:off x="1193945" y="644290"/>
            <a:ext cx="7734586" cy="462615"/>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mn-lt"/>
                <a:cs typeface="Arial" panose="020B0604020202020204" pitchFamily="34" charset="0"/>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0" name="Text Box 12">
            <a:extLst>
              <a:ext uri="{FF2B5EF4-FFF2-40B4-BE49-F238E27FC236}">
                <a16:creationId xmlns:a16="http://schemas.microsoft.com/office/drawing/2014/main" id="{2191FBA9-02A6-384B-8F30-6F264528FBE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35653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45AC18-11C2-1147-A68D-FD954138EFF1}"/>
              </a:ext>
            </a:extLst>
          </p:cNvPr>
          <p:cNvPicPr>
            <a:picLocks noChangeAspect="1"/>
          </p:cNvPicPr>
          <p:nvPr userDrawn="1"/>
        </p:nvPicPr>
        <p:blipFill>
          <a:blip r:embed="rId2"/>
          <a:stretch>
            <a:fillRect/>
          </a:stretch>
        </p:blipFill>
        <p:spPr>
          <a:xfrm>
            <a:off x="0" y="0"/>
            <a:ext cx="2895600" cy="5143500"/>
          </a:xfrm>
          <a:prstGeom prst="rect">
            <a:avLst/>
          </a:prstGeom>
        </p:spPr>
      </p:pic>
      <p:sp>
        <p:nvSpPr>
          <p:cNvPr id="4" name="Rectangle 3">
            <a:extLst>
              <a:ext uri="{FF2B5EF4-FFF2-40B4-BE49-F238E27FC236}">
                <a16:creationId xmlns:a16="http://schemas.microsoft.com/office/drawing/2014/main" id="{B1E9EE7C-6135-184D-A048-C7118466E72D}"/>
              </a:ext>
            </a:extLst>
          </p:cNvPr>
          <p:cNvSpPr/>
          <p:nvPr userDrawn="1"/>
        </p:nvSpPr>
        <p:spPr bwMode="auto">
          <a:xfrm>
            <a:off x="907525" y="0"/>
            <a:ext cx="8236474"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8" name="Rectangle 7">
            <a:extLst>
              <a:ext uri="{FF2B5EF4-FFF2-40B4-BE49-F238E27FC236}">
                <a16:creationId xmlns:a16="http://schemas.microsoft.com/office/drawing/2014/main" id="{599E859B-005C-7849-9588-5DC823BCF26E}"/>
              </a:ext>
            </a:extLst>
          </p:cNvPr>
          <p:cNvSpPr/>
          <p:nvPr userDrawn="1"/>
        </p:nvSpPr>
        <p:spPr bwMode="auto">
          <a:xfrm>
            <a:off x="907524" y="-3"/>
            <a:ext cx="8236475" cy="1189411"/>
          </a:xfrm>
          <a:prstGeom prst="rect">
            <a:avLst/>
          </a:prstGeom>
          <a:solidFill>
            <a:schemeClr val="tx1"/>
          </a:solidFill>
          <a:ln w="6350" cap="sq" algn="ctr">
            <a:noFill/>
            <a:miter lim="800000"/>
            <a:headEnd/>
            <a:tailEnd/>
          </a:ln>
          <a:effectLst/>
        </p:spPr>
        <p:txBody>
          <a:bodyPr wrap="none" rtlCol="0" anchor="ctr"/>
          <a:lstStyle/>
          <a:p>
            <a:pPr algn="ctr"/>
            <a:endParaRPr lang="en-US" b="0" i="0" dirty="0">
              <a:solidFill>
                <a:schemeClr val="tx1">
                  <a:lumMod val="75000"/>
                  <a:lumOff val="25000"/>
                </a:schemeClr>
              </a:solidFill>
              <a:latin typeface="Arial Nova Light" panose="020B0304020202020204" pitchFamily="34" charset="0"/>
              <a:cs typeface="Arial" panose="020B0604020202020204" pitchFamily="34" charset="0"/>
            </a:endParaRPr>
          </a:p>
        </p:txBody>
      </p:sp>
      <p:sp>
        <p:nvSpPr>
          <p:cNvPr id="7" name="Title 4"/>
          <p:cNvSpPr>
            <a:spLocks noGrp="1"/>
          </p:cNvSpPr>
          <p:nvPr>
            <p:ph type="title"/>
          </p:nvPr>
        </p:nvSpPr>
        <p:spPr>
          <a:xfrm>
            <a:off x="1175657" y="194967"/>
            <a:ext cx="7734586" cy="389424"/>
          </a:xfrm>
          <a:prstGeom prst="rect">
            <a:avLst/>
          </a:prstGeom>
        </p:spPr>
        <p:txBody>
          <a:bodyPr vert="horz" anchor="b"/>
          <a:lstStyle>
            <a:lvl1pPr algn="l">
              <a:defRPr sz="2000" b="1" i="0">
                <a:solidFill>
                  <a:schemeClr val="bg1"/>
                </a:solidFill>
                <a:latin typeface="+mj-lt"/>
                <a:cs typeface="Arial" panose="020B0604020202020204"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91C8EF7F-FC50-4843-B07D-E99F47228B80}"/>
              </a:ext>
            </a:extLst>
          </p:cNvPr>
          <p:cNvSpPr>
            <a:spLocks noGrp="1"/>
          </p:cNvSpPr>
          <p:nvPr>
            <p:ph type="body" sz="quarter" idx="11"/>
          </p:nvPr>
        </p:nvSpPr>
        <p:spPr>
          <a:xfrm>
            <a:off x="1193945" y="644290"/>
            <a:ext cx="7734586" cy="462615"/>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mn-lt"/>
                <a:cs typeface="Arial" panose="020B0604020202020204" pitchFamily="34" charset="0"/>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0" name="Table Placeholder 5">
            <a:extLst>
              <a:ext uri="{FF2B5EF4-FFF2-40B4-BE49-F238E27FC236}">
                <a16:creationId xmlns:a16="http://schemas.microsoft.com/office/drawing/2014/main" id="{D171B2C8-12E9-504A-8E33-479A15B556D7}"/>
              </a:ext>
            </a:extLst>
          </p:cNvPr>
          <p:cNvSpPr>
            <a:spLocks noGrp="1"/>
          </p:cNvSpPr>
          <p:nvPr>
            <p:ph type="tbl" sz="quarter" idx="12"/>
          </p:nvPr>
        </p:nvSpPr>
        <p:spPr>
          <a:xfrm>
            <a:off x="1175656" y="1384374"/>
            <a:ext cx="7734586" cy="3111998"/>
          </a:xfrm>
          <a:prstGeom prst="rect">
            <a:avLst/>
          </a:prstGeom>
        </p:spPr>
        <p:txBody>
          <a:bodyPr/>
          <a:lstStyle>
            <a:lvl1pPr marL="0" indent="0" algn="ctr">
              <a:buNone/>
              <a:defRPr sz="1600" b="0" i="0">
                <a:solidFill>
                  <a:schemeClr val="tx1"/>
                </a:solidFill>
                <a:latin typeface="+mn-lt"/>
                <a:ea typeface="Tahoma" charset="0"/>
                <a:cs typeface="Arial" panose="020B0604020202020204" pitchFamily="34" charset="0"/>
              </a:defRPr>
            </a:lvl1pPr>
          </a:lstStyle>
          <a:p>
            <a:r>
              <a:rPr lang="en-US" dirty="0"/>
              <a:t>Click icon to add table</a:t>
            </a:r>
          </a:p>
        </p:txBody>
      </p:sp>
      <p:pic>
        <p:nvPicPr>
          <p:cNvPr id="11" name="Picture 3">
            <a:extLst>
              <a:ext uri="{FF2B5EF4-FFF2-40B4-BE49-F238E27FC236}">
                <a16:creationId xmlns:a16="http://schemas.microsoft.com/office/drawing/2014/main" id="{82963ADB-47A3-164B-B22C-9DC4DBC7E7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2" name="Text Box 12">
            <a:extLst>
              <a:ext uri="{FF2B5EF4-FFF2-40B4-BE49-F238E27FC236}">
                <a16:creationId xmlns:a16="http://schemas.microsoft.com/office/drawing/2014/main" id="{2820D3BB-6D15-5745-8B66-2FB7B750EFF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277603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mp; Cha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256469-0ACC-9C43-8440-B0ADBA034B76}"/>
              </a:ext>
            </a:extLst>
          </p:cNvPr>
          <p:cNvSpPr/>
          <p:nvPr userDrawn="1"/>
        </p:nvSpPr>
        <p:spPr bwMode="auto">
          <a:xfrm>
            <a:off x="2908203" y="0"/>
            <a:ext cx="6235795" cy="5143500"/>
          </a:xfrm>
          <a:prstGeom prst="rect">
            <a:avLst/>
          </a:prstGeom>
          <a:solidFill>
            <a:schemeClr val="bg1"/>
          </a:solidFill>
          <a:ln w="6350" cap="sq" algn="ctr">
            <a:noFill/>
            <a:miter lim="800000"/>
            <a:headEnd/>
            <a:tailEnd/>
          </a:ln>
          <a:effectLst/>
        </p:spPr>
        <p:txBody>
          <a:bodyPr wrap="none" rtlCol="0" anchor="ctr"/>
          <a:lstStyle/>
          <a:p>
            <a:pPr algn="ctr"/>
            <a:endParaRPr lang="en-US" b="0" i="0" dirty="0">
              <a:solidFill>
                <a:schemeClr val="tx1">
                  <a:lumMod val="75000"/>
                  <a:lumOff val="25000"/>
                </a:schemeClr>
              </a:solidFill>
              <a:latin typeface="+mn-lt"/>
              <a:cs typeface="Arial" panose="020B0604020202020204" pitchFamily="34" charset="0"/>
            </a:endParaRPr>
          </a:p>
        </p:txBody>
      </p:sp>
      <p:sp>
        <p:nvSpPr>
          <p:cNvPr id="11" name="Rectangle 10">
            <a:extLst>
              <a:ext uri="{FF2B5EF4-FFF2-40B4-BE49-F238E27FC236}">
                <a16:creationId xmlns:a16="http://schemas.microsoft.com/office/drawing/2014/main" id="{5ABBD251-354E-3540-BD85-69D9F12A05EE}"/>
              </a:ext>
            </a:extLst>
          </p:cNvPr>
          <p:cNvSpPr/>
          <p:nvPr userDrawn="1"/>
        </p:nvSpPr>
        <p:spPr bwMode="auto">
          <a:xfrm>
            <a:off x="-1" y="-1"/>
            <a:ext cx="2908203"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9" name="Chart Placeholder 4">
            <a:extLst>
              <a:ext uri="{FF2B5EF4-FFF2-40B4-BE49-F238E27FC236}">
                <a16:creationId xmlns:a16="http://schemas.microsoft.com/office/drawing/2014/main" id="{42D88DDD-76BB-8B4D-9012-A39BA9158983}"/>
              </a:ext>
            </a:extLst>
          </p:cNvPr>
          <p:cNvSpPr>
            <a:spLocks noGrp="1"/>
          </p:cNvSpPr>
          <p:nvPr>
            <p:ph type="chart" sz="quarter" idx="10"/>
          </p:nvPr>
        </p:nvSpPr>
        <p:spPr>
          <a:xfrm>
            <a:off x="3176337" y="295633"/>
            <a:ext cx="5685780" cy="4200740"/>
          </a:xfrm>
          <a:prstGeom prst="rect">
            <a:avLst/>
          </a:prstGeom>
        </p:spPr>
        <p:txBody>
          <a:bodyPr/>
          <a:lstStyle>
            <a:lvl1pPr marL="0" indent="0" algn="ctr">
              <a:buNone/>
              <a:defRPr sz="1600">
                <a:solidFill>
                  <a:schemeClr val="tx1"/>
                </a:solidFill>
                <a:latin typeface="+mn-lt"/>
                <a:ea typeface="Tahoma" charset="0"/>
                <a:cs typeface="Arial" panose="020B0604020202020204" pitchFamily="34" charset="0"/>
              </a:defRPr>
            </a:lvl1pPr>
          </a:lstStyle>
          <a:p>
            <a:r>
              <a:rPr lang="en-US" dirty="0"/>
              <a:t>Click icon to add chart</a:t>
            </a:r>
          </a:p>
        </p:txBody>
      </p:sp>
      <p:pic>
        <p:nvPicPr>
          <p:cNvPr id="10" name="Picture 3">
            <a:extLst>
              <a:ext uri="{FF2B5EF4-FFF2-40B4-BE49-F238E27FC236}">
                <a16:creationId xmlns:a16="http://schemas.microsoft.com/office/drawing/2014/main" id="{42F8AF69-83BE-7E46-98AA-9EABA18305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4" name="Title 4">
            <a:extLst>
              <a:ext uri="{FF2B5EF4-FFF2-40B4-BE49-F238E27FC236}">
                <a16:creationId xmlns:a16="http://schemas.microsoft.com/office/drawing/2014/main" id="{7D33C665-3C40-AC47-B500-F8AEC5F51211}"/>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mj-lt"/>
                <a:cs typeface="Arial" panose="020B0604020202020204" pitchFamily="34" charset="0"/>
              </a:defRPr>
            </a:lvl1pPr>
          </a:lstStyle>
          <a:p>
            <a:r>
              <a:rPr lang="en-US" dirty="0"/>
              <a:t>Click to edit Master title style</a:t>
            </a:r>
          </a:p>
        </p:txBody>
      </p:sp>
      <p:sp>
        <p:nvSpPr>
          <p:cNvPr id="15" name="Text Placeholder 3">
            <a:extLst>
              <a:ext uri="{FF2B5EF4-FFF2-40B4-BE49-F238E27FC236}">
                <a16:creationId xmlns:a16="http://schemas.microsoft.com/office/drawing/2014/main" id="{D481CDCC-8273-E745-8607-5C002A46B56A}"/>
              </a:ext>
            </a:extLst>
          </p:cNvPr>
          <p:cNvSpPr>
            <a:spLocks noGrp="1"/>
          </p:cNvSpPr>
          <p:nvPr>
            <p:ph type="body" sz="quarter" idx="11"/>
          </p:nvPr>
        </p:nvSpPr>
        <p:spPr>
          <a:xfrm>
            <a:off x="481260" y="2503199"/>
            <a:ext cx="2344439" cy="1196734"/>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mn-lt"/>
                <a:cs typeface="Arial" panose="020B0604020202020204" pitchFamily="34" charset="0"/>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6" name="Rectangle 15">
            <a:extLst>
              <a:ext uri="{FF2B5EF4-FFF2-40B4-BE49-F238E27FC236}">
                <a16:creationId xmlns:a16="http://schemas.microsoft.com/office/drawing/2014/main" id="{0E5829AD-DF63-F94B-8796-7058C289F667}"/>
              </a:ext>
            </a:extLst>
          </p:cNvPr>
          <p:cNvSpPr/>
          <p:nvPr userDrawn="1"/>
        </p:nvSpPr>
        <p:spPr bwMode="auto">
          <a:xfrm>
            <a:off x="990025" y="2385519"/>
            <a:ext cx="1746504" cy="56993"/>
          </a:xfrm>
          <a:prstGeom prst="rect">
            <a:avLst/>
          </a:prstGeom>
          <a:solidFill>
            <a:schemeClr val="bg1">
              <a:lumMod val="50000"/>
              <a:alpha val="57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pic>
        <p:nvPicPr>
          <p:cNvPr id="13" name="Picture 12">
            <a:extLst>
              <a:ext uri="{FF2B5EF4-FFF2-40B4-BE49-F238E27FC236}">
                <a16:creationId xmlns:a16="http://schemas.microsoft.com/office/drawing/2014/main" id="{69F85123-19F7-7148-A4C1-BC665BBF01DD}"/>
              </a:ext>
            </a:extLst>
          </p:cNvPr>
          <p:cNvPicPr>
            <a:picLocks noChangeAspect="1"/>
          </p:cNvPicPr>
          <p:nvPr userDrawn="1"/>
        </p:nvPicPr>
        <p:blipFill>
          <a:blip r:embed="rId3"/>
          <a:srcRect/>
          <a:stretch/>
        </p:blipFill>
        <p:spPr>
          <a:xfrm>
            <a:off x="-852" y="0"/>
            <a:ext cx="276225" cy="5143500"/>
          </a:xfrm>
          <a:prstGeom prst="rect">
            <a:avLst/>
          </a:prstGeom>
        </p:spPr>
      </p:pic>
      <p:sp>
        <p:nvSpPr>
          <p:cNvPr id="12" name="Text Box 12">
            <a:extLst>
              <a:ext uri="{FF2B5EF4-FFF2-40B4-BE49-F238E27FC236}">
                <a16:creationId xmlns:a16="http://schemas.microsoft.com/office/drawing/2014/main" id="{08045A4A-3050-8F47-A79D-3CAC9C726895}"/>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334330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CE28D5-6F34-2E44-8A64-4769DF5F1EAF}"/>
              </a:ext>
            </a:extLst>
          </p:cNvPr>
          <p:cNvSpPr/>
          <p:nvPr userDrawn="1"/>
        </p:nvSpPr>
        <p:spPr bwMode="auto">
          <a:xfrm>
            <a:off x="0" y="914400"/>
            <a:ext cx="9144000" cy="4229099"/>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14" name="Rectangle 13">
            <a:extLst>
              <a:ext uri="{FF2B5EF4-FFF2-40B4-BE49-F238E27FC236}">
                <a16:creationId xmlns:a16="http://schemas.microsoft.com/office/drawing/2014/main" id="{D35933FB-05CB-424E-9FF1-7FD651A3BEC1}"/>
              </a:ext>
            </a:extLst>
          </p:cNvPr>
          <p:cNvSpPr/>
          <p:nvPr userDrawn="1"/>
        </p:nvSpPr>
        <p:spPr bwMode="auto">
          <a:xfrm>
            <a:off x="0" y="914399"/>
            <a:ext cx="1828800" cy="42291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accent1"/>
              </a:solidFill>
              <a:latin typeface="+mn-lt"/>
              <a:cs typeface="Arial" panose="020B0604020202020204" pitchFamily="34" charset="0"/>
            </a:endParaRPr>
          </a:p>
        </p:txBody>
      </p:sp>
      <p:sp>
        <p:nvSpPr>
          <p:cNvPr id="9" name="Title 4">
            <a:extLst>
              <a:ext uri="{FF2B5EF4-FFF2-40B4-BE49-F238E27FC236}">
                <a16:creationId xmlns:a16="http://schemas.microsoft.com/office/drawing/2014/main" id="{50C0EA04-D2FF-3C4F-9FF2-8A5C3C3FF41E}"/>
              </a:ext>
            </a:extLst>
          </p:cNvPr>
          <p:cNvSpPr>
            <a:spLocks noGrp="1"/>
          </p:cNvSpPr>
          <p:nvPr>
            <p:ph type="title"/>
          </p:nvPr>
        </p:nvSpPr>
        <p:spPr>
          <a:xfrm>
            <a:off x="272902" y="188732"/>
            <a:ext cx="8598197" cy="536936"/>
          </a:xfrm>
          <a:prstGeom prst="rect">
            <a:avLst/>
          </a:prstGeom>
        </p:spPr>
        <p:txBody>
          <a:bodyPr vert="horz" anchor="ctr"/>
          <a:lstStyle>
            <a:lvl1pPr algn="l">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Picture Placeholder 3">
            <a:extLst>
              <a:ext uri="{FF2B5EF4-FFF2-40B4-BE49-F238E27FC236}">
                <a16:creationId xmlns:a16="http://schemas.microsoft.com/office/drawing/2014/main" id="{C595EBA3-2B51-AF42-BEF9-90FEC2D017B7}"/>
              </a:ext>
            </a:extLst>
          </p:cNvPr>
          <p:cNvSpPr>
            <a:spLocks noGrp="1" noChangeAspect="1"/>
          </p:cNvSpPr>
          <p:nvPr>
            <p:ph type="pic" sz="quarter" idx="11" hasCustomPrompt="1"/>
          </p:nvPr>
        </p:nvSpPr>
        <p:spPr>
          <a:xfrm>
            <a:off x="347280" y="2293420"/>
            <a:ext cx="1103128" cy="1103128"/>
          </a:xfrm>
          <a:prstGeom prst="rect">
            <a:avLst/>
          </a:prstGeom>
          <a:noFill/>
        </p:spPr>
        <p:txBody>
          <a:bodyPr/>
          <a:lstStyle>
            <a:lvl1pPr marL="0" indent="0" algn="ctr">
              <a:buNone/>
              <a:defRPr sz="1600">
                <a:solidFill>
                  <a:schemeClr val="bg1"/>
                </a:solidFill>
              </a:defRPr>
            </a:lvl1pPr>
          </a:lstStyle>
          <a:p>
            <a:r>
              <a:rPr lang="en-US" dirty="0"/>
              <a:t>Add an ICON</a:t>
            </a:r>
          </a:p>
        </p:txBody>
      </p:sp>
      <p:sp>
        <p:nvSpPr>
          <p:cNvPr id="16" name="Text Placeholder 2">
            <a:extLst>
              <a:ext uri="{FF2B5EF4-FFF2-40B4-BE49-F238E27FC236}">
                <a16:creationId xmlns:a16="http://schemas.microsoft.com/office/drawing/2014/main" id="{2F30D384-D96F-0C4B-A75F-D05F090E6545}"/>
              </a:ext>
            </a:extLst>
          </p:cNvPr>
          <p:cNvSpPr>
            <a:spLocks noGrp="1"/>
          </p:cNvSpPr>
          <p:nvPr>
            <p:ph type="body" sz="quarter" idx="13"/>
          </p:nvPr>
        </p:nvSpPr>
        <p:spPr>
          <a:xfrm>
            <a:off x="2124433" y="1237534"/>
            <a:ext cx="6761661" cy="3224737"/>
          </a:xfrm>
          <a:prstGeom prst="rect">
            <a:avLst/>
          </a:prstGeom>
        </p:spPr>
        <p:txBody>
          <a:bodyPr anchor="ct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Box 12">
            <a:extLst>
              <a:ext uri="{FF2B5EF4-FFF2-40B4-BE49-F238E27FC236}">
                <a16:creationId xmlns:a16="http://schemas.microsoft.com/office/drawing/2014/main" id="{EDA46F3A-64D9-8B41-A056-960C349ADB20}"/>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381825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Imag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291F84E4-0C3B-1B41-949C-1756A46E3622}"/>
              </a:ext>
            </a:extLst>
          </p:cNvPr>
          <p:cNvSpPr>
            <a:spLocks noGrp="1"/>
          </p:cNvSpPr>
          <p:nvPr>
            <p:ph type="pic" sz="quarter" idx="12" hasCustomPrompt="1"/>
          </p:nvPr>
        </p:nvSpPr>
        <p:spPr>
          <a:xfrm>
            <a:off x="-2" y="-8"/>
            <a:ext cx="9144001" cy="3840480"/>
          </a:xfrm>
          <a:prstGeom prst="rect">
            <a:avLst/>
          </a:prstGeom>
          <a:solidFill>
            <a:schemeClr val="bg1">
              <a:lumMod val="75000"/>
            </a:schemeClr>
          </a:solidFill>
        </p:spPr>
        <p:txBody>
          <a:bodyPr/>
          <a:lstStyle>
            <a:lvl1pPr marL="0" indent="0" algn="ctr">
              <a:buNone/>
              <a:defRPr sz="1600">
                <a:solidFill>
                  <a:schemeClr val="bg2"/>
                </a:solidFill>
              </a:defRPr>
            </a:lvl1pPr>
          </a:lstStyle>
          <a:p>
            <a:r>
              <a:rPr lang="en-US"/>
              <a:t>Add an ORIGINAL photo – click the icon to add image</a:t>
            </a:r>
          </a:p>
        </p:txBody>
      </p:sp>
      <p:sp>
        <p:nvSpPr>
          <p:cNvPr id="12" name="Text Placeholder 3">
            <a:extLst>
              <a:ext uri="{FF2B5EF4-FFF2-40B4-BE49-F238E27FC236}">
                <a16:creationId xmlns:a16="http://schemas.microsoft.com/office/drawing/2014/main" id="{CFC3A6B1-8EAF-E341-8826-5ECFC3F2F248}"/>
              </a:ext>
            </a:extLst>
          </p:cNvPr>
          <p:cNvSpPr>
            <a:spLocks noGrp="1"/>
          </p:cNvSpPr>
          <p:nvPr>
            <p:ph type="body" sz="quarter" idx="11" hasCustomPrompt="1"/>
          </p:nvPr>
        </p:nvSpPr>
        <p:spPr>
          <a:xfrm>
            <a:off x="330011" y="3962071"/>
            <a:ext cx="6132665" cy="88743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800" b="0" i="0">
                <a:solidFill>
                  <a:schemeClr val="tx1"/>
                </a:solidFill>
                <a:latin typeface="+mn-lt"/>
                <a:cs typeface="Arial" panose="020B0604020202020204" pitchFamily="34" charset="0"/>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5" name="Title 4">
            <a:extLst>
              <a:ext uri="{FF2B5EF4-FFF2-40B4-BE49-F238E27FC236}">
                <a16:creationId xmlns:a16="http://schemas.microsoft.com/office/drawing/2014/main" id="{6AB95D83-6A32-4A43-A0F0-2992473E620E}"/>
              </a:ext>
            </a:extLst>
          </p:cNvPr>
          <p:cNvSpPr>
            <a:spLocks noGrp="1"/>
          </p:cNvSpPr>
          <p:nvPr>
            <p:ph type="title" hasCustomPrompt="1"/>
          </p:nvPr>
        </p:nvSpPr>
        <p:spPr>
          <a:xfrm>
            <a:off x="0" y="2138183"/>
            <a:ext cx="9143999" cy="1702289"/>
          </a:xfrm>
          <a:prstGeom prst="rect">
            <a:avLst/>
          </a:prstGeom>
          <a:gradFill>
            <a:gsLst>
              <a:gs pos="5000">
                <a:schemeClr val="tx1">
                  <a:lumMod val="75000"/>
                  <a:alpha val="0"/>
                </a:schemeClr>
              </a:gs>
              <a:gs pos="61985">
                <a:srgbClr val="202020">
                  <a:alpha val="53000"/>
                </a:srgbClr>
              </a:gs>
              <a:gs pos="92000">
                <a:schemeClr val="tx1">
                  <a:lumMod val="50000"/>
                  <a:alpha val="68000"/>
                </a:schemeClr>
              </a:gs>
            </a:gsLst>
            <a:lin ang="5400000" scaled="0"/>
          </a:gradFill>
        </p:spPr>
        <p:txBody>
          <a:bodyPr vert="horz" lIns="365760" tIns="91440" rIns="457200" bIns="91440" anchor="b">
            <a:normAutofit/>
          </a:bodyPr>
          <a:lstStyle>
            <a:lvl1pPr algn="l">
              <a:defRPr sz="5400" b="0" i="0">
                <a:solidFill>
                  <a:schemeClr val="bg1"/>
                </a:solidFill>
                <a:latin typeface="+mj-lt"/>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39413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p15:clr>
            <a:srgbClr val="FBAE40"/>
          </p15:clr>
        </p15:guide>
        <p15:guide id="2" pos="206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ar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5" name="Title 1"/>
          <p:cNvSpPr>
            <a:spLocks noGrp="1"/>
          </p:cNvSpPr>
          <p:nvPr>
            <p:ph type="ctrTitle" hasCustomPrompt="1"/>
          </p:nvPr>
        </p:nvSpPr>
        <p:spPr>
          <a:xfrm>
            <a:off x="293914" y="1946109"/>
            <a:ext cx="8556172" cy="1251283"/>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i="0" kern="1200" dirty="0">
                <a:solidFill>
                  <a:schemeClr val="bg1"/>
                </a:solidFill>
                <a:latin typeface="+mj-lt"/>
                <a:ea typeface="+mj-ea"/>
                <a:cs typeface="Arial" panose="020B0604020202020204" pitchFamily="34" charset="0"/>
              </a:defRPr>
            </a:lvl1pPr>
          </a:lstStyle>
          <a:p>
            <a:r>
              <a:rPr lang="en-US" dirty="0"/>
              <a:t>Title Goes Here</a:t>
            </a:r>
          </a:p>
        </p:txBody>
      </p:sp>
      <p:sp>
        <p:nvSpPr>
          <p:cNvPr id="8" name="Text Box 12">
            <a:extLst>
              <a:ext uri="{FF2B5EF4-FFF2-40B4-BE49-F238E27FC236}">
                <a16:creationId xmlns:a16="http://schemas.microsoft.com/office/drawing/2014/main" id="{3A5B3D0A-4607-634D-8F89-B3E4AE52E57D}"/>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407436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Bar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5" name="Title 1"/>
          <p:cNvSpPr>
            <a:spLocks noGrp="1"/>
          </p:cNvSpPr>
          <p:nvPr>
            <p:ph type="ctrTitle" hasCustomPrompt="1"/>
          </p:nvPr>
        </p:nvSpPr>
        <p:spPr>
          <a:xfrm>
            <a:off x="293914" y="1946109"/>
            <a:ext cx="8556172" cy="1251283"/>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i="0" kern="1200" dirty="0">
                <a:solidFill>
                  <a:schemeClr val="bg1"/>
                </a:solidFill>
                <a:latin typeface="+mj-lt"/>
                <a:ea typeface="+mj-ea"/>
                <a:cs typeface="Arial" panose="020B0604020202020204" pitchFamily="34" charset="0"/>
              </a:defRPr>
            </a:lvl1pPr>
          </a:lstStyle>
          <a:p>
            <a:r>
              <a:rPr lang="en-US" dirty="0"/>
              <a:t>Title Goes Here</a:t>
            </a:r>
          </a:p>
        </p:txBody>
      </p:sp>
    </p:spTree>
    <p:extLst>
      <p:ext uri="{BB962C8B-B14F-4D97-AF65-F5344CB8AC3E}">
        <p14:creationId xmlns:p14="http://schemas.microsoft.com/office/powerpoint/2010/main" val="255484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ar Pic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5" name="Title 1"/>
          <p:cNvSpPr>
            <a:spLocks noGrp="1"/>
          </p:cNvSpPr>
          <p:nvPr>
            <p:ph type="ctrTitle" hasCustomPrompt="1"/>
          </p:nvPr>
        </p:nvSpPr>
        <p:spPr>
          <a:xfrm>
            <a:off x="1732547" y="1946109"/>
            <a:ext cx="7117539" cy="1251283"/>
          </a:xfrm>
          <a:prstGeom prst="rect">
            <a:avLst/>
          </a:prstGeom>
        </p:spPr>
        <p:txBody>
          <a:bodyPr lIns="0" tIns="0" rIns="0" bIns="0" anchor="ctr" anchorCtr="0">
            <a:normAutofit/>
          </a:bodyPr>
          <a:lstStyle>
            <a:lvl1pPr marL="0" indent="0" algn="l" defTabSz="457200" rtl="0" eaLnBrk="1" latinLnBrk="0" hangingPunct="1">
              <a:spcBef>
                <a:spcPct val="0"/>
              </a:spcBef>
              <a:buNone/>
              <a:defRPr lang="en-US" sz="2400" b="1" i="0" kern="1200" dirty="0">
                <a:solidFill>
                  <a:schemeClr val="bg1"/>
                </a:solidFill>
                <a:latin typeface="+mj-lt"/>
                <a:ea typeface="+mj-ea"/>
                <a:cs typeface="Arial" panose="020B0604020202020204" pitchFamily="34" charset="0"/>
              </a:defRPr>
            </a:lvl1pPr>
          </a:lstStyle>
          <a:p>
            <a:r>
              <a:rPr lang="en-US" dirty="0"/>
              <a:t>Title Goes Here</a:t>
            </a:r>
          </a:p>
        </p:txBody>
      </p:sp>
      <p:sp>
        <p:nvSpPr>
          <p:cNvPr id="8" name="Picture Placeholder 3">
            <a:extLst>
              <a:ext uri="{FF2B5EF4-FFF2-40B4-BE49-F238E27FC236}">
                <a16:creationId xmlns:a16="http://schemas.microsoft.com/office/drawing/2014/main" id="{E98B422B-90F5-D245-B6A5-02D2E73826B3}"/>
              </a:ext>
            </a:extLst>
          </p:cNvPr>
          <p:cNvSpPr>
            <a:spLocks noGrp="1" noChangeAspect="1"/>
          </p:cNvSpPr>
          <p:nvPr>
            <p:ph type="pic" sz="quarter" idx="11" hasCustomPrompt="1"/>
          </p:nvPr>
        </p:nvSpPr>
        <p:spPr>
          <a:xfrm>
            <a:off x="0" y="1840230"/>
            <a:ext cx="1463040" cy="1463040"/>
          </a:xfrm>
          <a:prstGeom prst="rect">
            <a:avLst/>
          </a:prstGeom>
          <a:solidFill>
            <a:schemeClr val="tx1">
              <a:lumMod val="60000"/>
              <a:lumOff val="40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a:solidFill>
                  <a:schemeClr val="bg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10" name="Text Box 12">
            <a:extLst>
              <a:ext uri="{FF2B5EF4-FFF2-40B4-BE49-F238E27FC236}">
                <a16:creationId xmlns:a16="http://schemas.microsoft.com/office/drawing/2014/main" id="{75BC4F6A-8E84-294A-804B-902E50801885}"/>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126180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Bar Pic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8" name="Title 1">
            <a:extLst>
              <a:ext uri="{FF2B5EF4-FFF2-40B4-BE49-F238E27FC236}">
                <a16:creationId xmlns:a16="http://schemas.microsoft.com/office/drawing/2014/main" id="{5C3A4858-31B0-A741-A9A9-B79E764A8DD1}"/>
              </a:ext>
            </a:extLst>
          </p:cNvPr>
          <p:cNvSpPr>
            <a:spLocks noGrp="1"/>
          </p:cNvSpPr>
          <p:nvPr>
            <p:ph type="ctrTitle" hasCustomPrompt="1"/>
          </p:nvPr>
        </p:nvSpPr>
        <p:spPr>
          <a:xfrm>
            <a:off x="1732547" y="1946109"/>
            <a:ext cx="7117539" cy="1251283"/>
          </a:xfrm>
          <a:prstGeom prst="rect">
            <a:avLst/>
          </a:prstGeom>
        </p:spPr>
        <p:txBody>
          <a:bodyPr lIns="0" tIns="0" rIns="0" bIns="0" anchor="ctr" anchorCtr="0">
            <a:normAutofit/>
          </a:bodyPr>
          <a:lstStyle>
            <a:lvl1pPr marL="0" indent="0" algn="l" defTabSz="457200" rtl="0" eaLnBrk="1" latinLnBrk="0" hangingPunct="1">
              <a:spcBef>
                <a:spcPct val="0"/>
              </a:spcBef>
              <a:buNone/>
              <a:defRPr lang="en-US" sz="2400" b="1" i="0" kern="1200" dirty="0">
                <a:solidFill>
                  <a:schemeClr val="bg1"/>
                </a:solidFill>
                <a:latin typeface="+mj-lt"/>
                <a:ea typeface="+mj-ea"/>
                <a:cs typeface="Arial" panose="020B0604020202020204" pitchFamily="34" charset="0"/>
              </a:defRPr>
            </a:lvl1pPr>
          </a:lstStyle>
          <a:p>
            <a:r>
              <a:rPr lang="en-US" dirty="0"/>
              <a:t>Title Goes Here</a:t>
            </a:r>
          </a:p>
        </p:txBody>
      </p:sp>
      <p:sp>
        <p:nvSpPr>
          <p:cNvPr id="10" name="Picture Placeholder 3">
            <a:extLst>
              <a:ext uri="{FF2B5EF4-FFF2-40B4-BE49-F238E27FC236}">
                <a16:creationId xmlns:a16="http://schemas.microsoft.com/office/drawing/2014/main" id="{863FDDD5-9ACC-7044-BB87-C1F97326C925}"/>
              </a:ext>
            </a:extLst>
          </p:cNvPr>
          <p:cNvSpPr>
            <a:spLocks noGrp="1" noChangeAspect="1"/>
          </p:cNvSpPr>
          <p:nvPr>
            <p:ph type="pic" sz="quarter" idx="11" hasCustomPrompt="1"/>
          </p:nvPr>
        </p:nvSpPr>
        <p:spPr>
          <a:xfrm>
            <a:off x="0" y="1840230"/>
            <a:ext cx="1463040" cy="1463040"/>
          </a:xfrm>
          <a:prstGeom prst="rect">
            <a:avLst/>
          </a:prstGeom>
          <a:solidFill>
            <a:schemeClr val="tx1">
              <a:lumMod val="60000"/>
              <a:lumOff val="40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a:solidFill>
                  <a:schemeClr val="bg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Tree>
    <p:extLst>
      <p:ext uri="{BB962C8B-B14F-4D97-AF65-F5344CB8AC3E}">
        <p14:creationId xmlns:p14="http://schemas.microsoft.com/office/powerpoint/2010/main" val="331865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mp; Content L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6592FD-EDB9-244C-AD73-9974FE6C1C84}"/>
              </a:ext>
            </a:extLst>
          </p:cNvPr>
          <p:cNvSpPr/>
          <p:nvPr userDrawn="1"/>
        </p:nvSpPr>
        <p:spPr bwMode="auto">
          <a:xfrm>
            <a:off x="0" y="1017270"/>
            <a:ext cx="9144000" cy="3108960"/>
          </a:xfrm>
          <a:prstGeom prst="rect">
            <a:avLst/>
          </a:prstGeom>
          <a:solidFill>
            <a:srgbClr val="FFFFFF"/>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5" name="Title 1"/>
          <p:cNvSpPr>
            <a:spLocks noGrp="1"/>
          </p:cNvSpPr>
          <p:nvPr>
            <p:ph type="ctrTitle" hasCustomPrompt="1"/>
          </p:nvPr>
        </p:nvSpPr>
        <p:spPr>
          <a:xfrm>
            <a:off x="3355091" y="1292535"/>
            <a:ext cx="5596404" cy="1096438"/>
          </a:xfrm>
          <a:prstGeom prst="rect">
            <a:avLst/>
          </a:prstGeom>
        </p:spPr>
        <p:txBody>
          <a:bodyPr lIns="0" tIns="0" rIns="0" bIns="0" anchor="b" anchorCtr="0">
            <a:normAutofit/>
          </a:bodyPr>
          <a:lstStyle>
            <a:lvl1pPr marL="0" indent="0" algn="l" defTabSz="457200" rtl="0" eaLnBrk="1" latinLnBrk="0" hangingPunct="1">
              <a:spcBef>
                <a:spcPct val="0"/>
              </a:spcBef>
              <a:buNone/>
              <a:defRPr lang="en-US" sz="2600" b="1" i="0" kern="1200" dirty="0">
                <a:solidFill>
                  <a:schemeClr val="tx1"/>
                </a:solidFill>
                <a:latin typeface="+mj-lt"/>
                <a:ea typeface="+mj-ea"/>
                <a:cs typeface="Arial" panose="020B0604020202020204" pitchFamily="34" charset="0"/>
              </a:defRPr>
            </a:lvl1pPr>
          </a:lstStyle>
          <a:p>
            <a:r>
              <a:rPr lang="en-US" dirty="0"/>
              <a:t>Title</a:t>
            </a:r>
          </a:p>
        </p:txBody>
      </p:sp>
      <p:sp>
        <p:nvSpPr>
          <p:cNvPr id="4" name="Picture Placeholder 3">
            <a:extLst>
              <a:ext uri="{FF2B5EF4-FFF2-40B4-BE49-F238E27FC236}">
                <a16:creationId xmlns:a16="http://schemas.microsoft.com/office/drawing/2014/main" id="{09E923C5-9FB3-5D44-8B03-8BB81991E256}"/>
              </a:ext>
            </a:extLst>
          </p:cNvPr>
          <p:cNvSpPr>
            <a:spLocks noGrp="1"/>
          </p:cNvSpPr>
          <p:nvPr>
            <p:ph type="pic" sz="quarter" idx="10" hasCustomPrompt="1"/>
          </p:nvPr>
        </p:nvSpPr>
        <p:spPr>
          <a:xfrm>
            <a:off x="0" y="1017270"/>
            <a:ext cx="3107585" cy="3108960"/>
          </a:xfrm>
          <a:prstGeom prst="rect">
            <a:avLst/>
          </a:prstGeom>
          <a:solidFill>
            <a:schemeClr val="tx1"/>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2"/>
                </a:solidFill>
                <a:latin typeface="+mn-lt"/>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9" name="Text Placeholder 2">
            <a:extLst>
              <a:ext uri="{FF2B5EF4-FFF2-40B4-BE49-F238E27FC236}">
                <a16:creationId xmlns:a16="http://schemas.microsoft.com/office/drawing/2014/main" id="{797E5224-3C06-9847-B226-287210783CA5}"/>
              </a:ext>
            </a:extLst>
          </p:cNvPr>
          <p:cNvSpPr>
            <a:spLocks noGrp="1"/>
          </p:cNvSpPr>
          <p:nvPr>
            <p:ph type="body" sz="quarter" idx="13"/>
          </p:nvPr>
        </p:nvSpPr>
        <p:spPr>
          <a:xfrm>
            <a:off x="3267856" y="2505485"/>
            <a:ext cx="5683639" cy="1330870"/>
          </a:xfrm>
          <a:prstGeom prst="rect">
            <a:avLst/>
          </a:prstGeom>
        </p:spPr>
        <p:txBody>
          <a:bodyPr anchor="t">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p:txBody>
      </p:sp>
    </p:spTree>
    <p:extLst>
      <p:ext uri="{BB962C8B-B14F-4D97-AF65-F5344CB8AC3E}">
        <p14:creationId xmlns:p14="http://schemas.microsoft.com/office/powerpoint/2010/main" val="52576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mp; Content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CFADF6-9ED7-3147-877C-105D631CFCD1}"/>
              </a:ext>
            </a:extLst>
          </p:cNvPr>
          <p:cNvSpPr/>
          <p:nvPr userDrawn="1"/>
        </p:nvSpPr>
        <p:spPr bwMode="auto">
          <a:xfrm>
            <a:off x="0" y="1017270"/>
            <a:ext cx="9144000" cy="310896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11" name="Title 1">
            <a:extLst>
              <a:ext uri="{FF2B5EF4-FFF2-40B4-BE49-F238E27FC236}">
                <a16:creationId xmlns:a16="http://schemas.microsoft.com/office/drawing/2014/main" id="{CA621CE7-3166-DD4D-AEE5-A2B652E03DB7}"/>
              </a:ext>
            </a:extLst>
          </p:cNvPr>
          <p:cNvSpPr>
            <a:spLocks noGrp="1"/>
          </p:cNvSpPr>
          <p:nvPr>
            <p:ph type="ctrTitle" hasCustomPrompt="1"/>
          </p:nvPr>
        </p:nvSpPr>
        <p:spPr>
          <a:xfrm>
            <a:off x="3355091" y="1292535"/>
            <a:ext cx="5596404" cy="1096438"/>
          </a:xfrm>
          <a:prstGeom prst="rect">
            <a:avLst/>
          </a:prstGeom>
        </p:spPr>
        <p:txBody>
          <a:bodyPr lIns="0" tIns="0" rIns="0" bIns="0" anchor="b" anchorCtr="0">
            <a:normAutofit/>
          </a:bodyPr>
          <a:lstStyle>
            <a:lvl1pPr marL="0" indent="0" algn="l" defTabSz="457200" rtl="0" eaLnBrk="1" latinLnBrk="0" hangingPunct="1">
              <a:spcBef>
                <a:spcPct val="0"/>
              </a:spcBef>
              <a:buNone/>
              <a:defRPr lang="en-US" sz="2600" b="1" i="0" kern="1200" dirty="0">
                <a:solidFill>
                  <a:schemeClr val="bg1"/>
                </a:solidFill>
                <a:latin typeface="+mj-lt"/>
                <a:ea typeface="+mj-ea"/>
                <a:cs typeface="Arial" panose="020B0604020202020204" pitchFamily="34" charset="0"/>
              </a:defRPr>
            </a:lvl1pPr>
          </a:lstStyle>
          <a:p>
            <a:r>
              <a:rPr lang="en-US" dirty="0"/>
              <a:t>Title</a:t>
            </a:r>
          </a:p>
        </p:txBody>
      </p:sp>
      <p:sp>
        <p:nvSpPr>
          <p:cNvPr id="12" name="Picture Placeholder 3">
            <a:extLst>
              <a:ext uri="{FF2B5EF4-FFF2-40B4-BE49-F238E27FC236}">
                <a16:creationId xmlns:a16="http://schemas.microsoft.com/office/drawing/2014/main" id="{72E30402-39CE-4E4B-AFCC-BDE9163BDB7E}"/>
              </a:ext>
            </a:extLst>
          </p:cNvPr>
          <p:cNvSpPr>
            <a:spLocks noGrp="1"/>
          </p:cNvSpPr>
          <p:nvPr>
            <p:ph type="pic" sz="quarter" idx="10" hasCustomPrompt="1"/>
          </p:nvPr>
        </p:nvSpPr>
        <p:spPr>
          <a:xfrm>
            <a:off x="0" y="1017270"/>
            <a:ext cx="3107585" cy="3108960"/>
          </a:xfrm>
          <a:prstGeom prst="rect">
            <a:avLst/>
          </a:prstGeom>
          <a:solidFill>
            <a:schemeClr val="tx1">
              <a:lumMod val="60000"/>
              <a:lumOff val="40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2"/>
                </a:solidFill>
                <a:latin typeface="+mn-lt"/>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6" name="Text Placeholder 2">
            <a:extLst>
              <a:ext uri="{FF2B5EF4-FFF2-40B4-BE49-F238E27FC236}">
                <a16:creationId xmlns:a16="http://schemas.microsoft.com/office/drawing/2014/main" id="{63C488E2-C434-1548-88FE-38AD3E0F5DAA}"/>
              </a:ext>
            </a:extLst>
          </p:cNvPr>
          <p:cNvSpPr>
            <a:spLocks noGrp="1"/>
          </p:cNvSpPr>
          <p:nvPr>
            <p:ph type="body" sz="quarter" idx="13"/>
          </p:nvPr>
        </p:nvSpPr>
        <p:spPr>
          <a:xfrm>
            <a:off x="3267856" y="2505485"/>
            <a:ext cx="5683639" cy="1330870"/>
          </a:xfrm>
          <a:prstGeom prst="rect">
            <a:avLst/>
          </a:prstGeom>
        </p:spPr>
        <p:txBody>
          <a:bodyPr anchor="t">
            <a:normAutofit/>
          </a:bodyPr>
          <a:lstStyle>
            <a:lvl1pPr marL="0" indent="0">
              <a:spcBef>
                <a:spcPts val="0"/>
              </a:spcBef>
              <a:spcAft>
                <a:spcPts val="1200"/>
              </a:spcAft>
              <a:buNone/>
              <a:defRPr sz="1800">
                <a:solidFill>
                  <a:schemeClr val="bg1"/>
                </a:solidFill>
              </a:defRPr>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p:txBody>
      </p:sp>
    </p:spTree>
    <p:extLst>
      <p:ext uri="{BB962C8B-B14F-4D97-AF65-F5344CB8AC3E}">
        <p14:creationId xmlns:p14="http://schemas.microsoft.com/office/powerpoint/2010/main" val="290656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Image &amp; Content">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4F87D5-2C3D-8146-95A2-E6674DE995BD}"/>
              </a:ext>
            </a:extLst>
          </p:cNvPr>
          <p:cNvSpPr/>
          <p:nvPr userDrawn="1"/>
        </p:nvSpPr>
        <p:spPr bwMode="auto">
          <a:xfrm>
            <a:off x="1280" y="3493009"/>
            <a:ext cx="9143999" cy="1650492"/>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22" name="Rectangle 21">
            <a:extLst>
              <a:ext uri="{FF2B5EF4-FFF2-40B4-BE49-F238E27FC236}">
                <a16:creationId xmlns:a16="http://schemas.microsoft.com/office/drawing/2014/main" id="{199A18B5-5BD8-1E46-935F-ADEB8A2FB7AC}"/>
              </a:ext>
            </a:extLst>
          </p:cNvPr>
          <p:cNvSpPr/>
          <p:nvPr userDrawn="1"/>
        </p:nvSpPr>
        <p:spPr bwMode="auto">
          <a:xfrm flipV="1">
            <a:off x="-1" y="0"/>
            <a:ext cx="9143999" cy="3256765"/>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16" name="Text Placeholder 15">
            <a:extLst>
              <a:ext uri="{FF2B5EF4-FFF2-40B4-BE49-F238E27FC236}">
                <a16:creationId xmlns:a16="http://schemas.microsoft.com/office/drawing/2014/main" id="{F0CA2ED0-E194-114F-9613-6D433200E83B}"/>
              </a:ext>
            </a:extLst>
          </p:cNvPr>
          <p:cNvSpPr>
            <a:spLocks noGrp="1"/>
          </p:cNvSpPr>
          <p:nvPr>
            <p:ph type="body" sz="quarter" idx="12"/>
          </p:nvPr>
        </p:nvSpPr>
        <p:spPr>
          <a:xfrm>
            <a:off x="834079" y="2148125"/>
            <a:ext cx="2123009" cy="273050"/>
          </a:xfrm>
          <a:prstGeom prst="rect">
            <a:avLst/>
          </a:prstGeom>
        </p:spPr>
        <p:txBody>
          <a:bodyPr>
            <a:noAutofit/>
          </a:bodyPr>
          <a:lstStyle>
            <a:lvl1pPr marL="0" indent="0" algn="ctr">
              <a:buNone/>
              <a:defRPr sz="1600" b="1" i="0">
                <a:solidFill>
                  <a:schemeClr val="tx1"/>
                </a:solidFill>
                <a:latin typeface="+mj-lt"/>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7" name="Text Placeholder 15">
            <a:extLst>
              <a:ext uri="{FF2B5EF4-FFF2-40B4-BE49-F238E27FC236}">
                <a16:creationId xmlns:a16="http://schemas.microsoft.com/office/drawing/2014/main" id="{C8155D6F-12B6-A34A-815B-EB1DFCD2D595}"/>
              </a:ext>
            </a:extLst>
          </p:cNvPr>
          <p:cNvSpPr>
            <a:spLocks noGrp="1"/>
          </p:cNvSpPr>
          <p:nvPr>
            <p:ph type="body" sz="quarter" idx="13"/>
          </p:nvPr>
        </p:nvSpPr>
        <p:spPr>
          <a:xfrm>
            <a:off x="3497178" y="2148125"/>
            <a:ext cx="2123009" cy="273050"/>
          </a:xfrm>
          <a:prstGeom prst="rect">
            <a:avLst/>
          </a:prstGeom>
        </p:spPr>
        <p:txBody>
          <a:bodyPr>
            <a:noAutofit/>
          </a:bodyPr>
          <a:lstStyle>
            <a:lvl1pPr marL="0" indent="0" algn="ctr">
              <a:buNone/>
              <a:defRPr sz="1600" b="1" i="0">
                <a:solidFill>
                  <a:schemeClr val="tx1"/>
                </a:solidFill>
                <a:latin typeface="+mj-lt"/>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8" name="Text Placeholder 15">
            <a:extLst>
              <a:ext uri="{FF2B5EF4-FFF2-40B4-BE49-F238E27FC236}">
                <a16:creationId xmlns:a16="http://schemas.microsoft.com/office/drawing/2014/main" id="{F65590CA-5B31-6F45-99C5-FE5C4F184081}"/>
              </a:ext>
            </a:extLst>
          </p:cNvPr>
          <p:cNvSpPr>
            <a:spLocks noGrp="1"/>
          </p:cNvSpPr>
          <p:nvPr>
            <p:ph type="body" sz="quarter" idx="14"/>
          </p:nvPr>
        </p:nvSpPr>
        <p:spPr>
          <a:xfrm>
            <a:off x="6186912" y="2148125"/>
            <a:ext cx="2123009" cy="273050"/>
          </a:xfrm>
          <a:prstGeom prst="rect">
            <a:avLst/>
          </a:prstGeom>
        </p:spPr>
        <p:txBody>
          <a:bodyPr>
            <a:noAutofit/>
          </a:bodyPr>
          <a:lstStyle>
            <a:lvl1pPr marL="0" indent="0" algn="ctr">
              <a:buNone/>
              <a:defRPr sz="1600" b="1" i="0">
                <a:solidFill>
                  <a:schemeClr val="tx1"/>
                </a:solidFill>
                <a:latin typeface="+mj-lt"/>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9" name="Text Placeholder 15">
            <a:extLst>
              <a:ext uri="{FF2B5EF4-FFF2-40B4-BE49-F238E27FC236}">
                <a16:creationId xmlns:a16="http://schemas.microsoft.com/office/drawing/2014/main" id="{2F39018D-0CD9-184B-AEF0-C470786467CB}"/>
              </a:ext>
            </a:extLst>
          </p:cNvPr>
          <p:cNvSpPr>
            <a:spLocks noGrp="1"/>
          </p:cNvSpPr>
          <p:nvPr>
            <p:ph type="body" sz="quarter" idx="15"/>
          </p:nvPr>
        </p:nvSpPr>
        <p:spPr>
          <a:xfrm>
            <a:off x="834079" y="2489376"/>
            <a:ext cx="2123009" cy="579638"/>
          </a:xfrm>
          <a:prstGeom prst="rect">
            <a:avLst/>
          </a:prstGeom>
        </p:spPr>
        <p:txBody>
          <a:bodyPr>
            <a:normAutofit/>
          </a:bodyPr>
          <a:lstStyle>
            <a:lvl1pPr marL="0" indent="0" algn="ctr">
              <a:buNone/>
              <a:defRPr sz="1400" b="0" i="0">
                <a:solidFill>
                  <a:schemeClr val="tx1"/>
                </a:solidFill>
                <a:latin typeface="+mn-lt"/>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20" name="Text Placeholder 15">
            <a:extLst>
              <a:ext uri="{FF2B5EF4-FFF2-40B4-BE49-F238E27FC236}">
                <a16:creationId xmlns:a16="http://schemas.microsoft.com/office/drawing/2014/main" id="{E664B788-A034-1947-9C59-46372B453501}"/>
              </a:ext>
            </a:extLst>
          </p:cNvPr>
          <p:cNvSpPr>
            <a:spLocks noGrp="1"/>
          </p:cNvSpPr>
          <p:nvPr>
            <p:ph type="body" sz="quarter" idx="16"/>
          </p:nvPr>
        </p:nvSpPr>
        <p:spPr>
          <a:xfrm>
            <a:off x="3497179" y="2489376"/>
            <a:ext cx="2123009" cy="579638"/>
          </a:xfrm>
          <a:prstGeom prst="rect">
            <a:avLst/>
          </a:prstGeom>
        </p:spPr>
        <p:txBody>
          <a:bodyPr>
            <a:normAutofit/>
          </a:bodyPr>
          <a:lstStyle>
            <a:lvl1pPr marL="0" indent="0" algn="ctr">
              <a:buNone/>
              <a:defRPr sz="1400" b="0" i="0">
                <a:solidFill>
                  <a:schemeClr val="tx1"/>
                </a:solidFill>
                <a:latin typeface="+mn-lt"/>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1" name="Text Placeholder 15">
            <a:extLst>
              <a:ext uri="{FF2B5EF4-FFF2-40B4-BE49-F238E27FC236}">
                <a16:creationId xmlns:a16="http://schemas.microsoft.com/office/drawing/2014/main" id="{0B8C5D87-8369-0F4B-91CF-05CF86AAA2B1}"/>
              </a:ext>
            </a:extLst>
          </p:cNvPr>
          <p:cNvSpPr>
            <a:spLocks noGrp="1"/>
          </p:cNvSpPr>
          <p:nvPr>
            <p:ph type="body" sz="quarter" idx="17"/>
          </p:nvPr>
        </p:nvSpPr>
        <p:spPr>
          <a:xfrm>
            <a:off x="6186911" y="2489376"/>
            <a:ext cx="2123009" cy="579638"/>
          </a:xfrm>
          <a:prstGeom prst="rect">
            <a:avLst/>
          </a:prstGeom>
        </p:spPr>
        <p:txBody>
          <a:bodyPr>
            <a:normAutofit/>
          </a:bodyPr>
          <a:lstStyle>
            <a:lvl1pPr marL="0" indent="0" algn="ctr">
              <a:buNone/>
              <a:defRPr sz="1400" b="0" i="0">
                <a:solidFill>
                  <a:schemeClr val="tx1"/>
                </a:solidFill>
                <a:latin typeface="+mn-lt"/>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3" name="Title 4">
            <a:extLst>
              <a:ext uri="{FF2B5EF4-FFF2-40B4-BE49-F238E27FC236}">
                <a16:creationId xmlns:a16="http://schemas.microsoft.com/office/drawing/2014/main" id="{35C907EE-0710-6142-9D40-60ECEF7E74A9}"/>
              </a:ext>
            </a:extLst>
          </p:cNvPr>
          <p:cNvSpPr>
            <a:spLocks noGrp="1"/>
          </p:cNvSpPr>
          <p:nvPr>
            <p:ph type="title"/>
          </p:nvPr>
        </p:nvSpPr>
        <p:spPr>
          <a:xfrm>
            <a:off x="519715" y="3694176"/>
            <a:ext cx="8104571" cy="845287"/>
          </a:xfrm>
          <a:prstGeom prst="rect">
            <a:avLst/>
          </a:prstGeom>
        </p:spPr>
        <p:txBody>
          <a:bodyPr vert="horz" anchor="ctr">
            <a:normAutofit/>
          </a:bodyPr>
          <a:lstStyle>
            <a:lvl1pPr algn="ct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34" name="Picture Placeholder 2">
            <a:extLst>
              <a:ext uri="{FF2B5EF4-FFF2-40B4-BE49-F238E27FC236}">
                <a16:creationId xmlns:a16="http://schemas.microsoft.com/office/drawing/2014/main" id="{F13AA8E0-61F6-864C-BF15-12BFB8FFC0E2}"/>
              </a:ext>
            </a:extLst>
          </p:cNvPr>
          <p:cNvSpPr>
            <a:spLocks noGrp="1" noChangeAspect="1"/>
          </p:cNvSpPr>
          <p:nvPr>
            <p:ph type="pic" sz="quarter" idx="18" hasCustomPrompt="1"/>
          </p:nvPr>
        </p:nvSpPr>
        <p:spPr>
          <a:xfrm>
            <a:off x="1164844" y="527663"/>
            <a:ext cx="1461367" cy="1463040"/>
          </a:xfrm>
          <a:prstGeom prst="ellipse">
            <a:avLst/>
          </a:prstGeom>
          <a:ln w="25400">
            <a:solidFill>
              <a:schemeClr val="bg1">
                <a:lumMod val="95000"/>
              </a:schemeClr>
            </a:solidFill>
          </a:ln>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 b="0" i="0">
                <a:solidFill>
                  <a:schemeClr val="tx1"/>
                </a:solidFill>
                <a:latin typeface="+mn-lt"/>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35" name="Picture Placeholder 2">
            <a:extLst>
              <a:ext uri="{FF2B5EF4-FFF2-40B4-BE49-F238E27FC236}">
                <a16:creationId xmlns:a16="http://schemas.microsoft.com/office/drawing/2014/main" id="{073A87E6-1BCB-234E-8944-51CA454A6178}"/>
              </a:ext>
            </a:extLst>
          </p:cNvPr>
          <p:cNvSpPr>
            <a:spLocks noGrp="1" noChangeAspect="1"/>
          </p:cNvSpPr>
          <p:nvPr>
            <p:ph type="pic" sz="quarter" idx="19" hasCustomPrompt="1"/>
          </p:nvPr>
        </p:nvSpPr>
        <p:spPr>
          <a:xfrm>
            <a:off x="3827998" y="527663"/>
            <a:ext cx="1461367" cy="1463040"/>
          </a:xfrm>
          <a:prstGeom prst="ellipse">
            <a:avLst/>
          </a:prstGeom>
          <a:ln w="25400">
            <a:solidFill>
              <a:schemeClr val="bg1">
                <a:lumMod val="95000"/>
              </a:schemeClr>
            </a:solidFill>
          </a:ln>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 b="0" i="0">
                <a:solidFill>
                  <a:schemeClr val="tx1"/>
                </a:solidFill>
                <a:latin typeface="+mn-lt"/>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a:t>Add a SQUARE photo </a:t>
            </a:r>
          </a:p>
          <a:p>
            <a:endParaRPr lang="en-US"/>
          </a:p>
        </p:txBody>
      </p:sp>
      <p:sp>
        <p:nvSpPr>
          <p:cNvPr id="36" name="Picture Placeholder 2">
            <a:extLst>
              <a:ext uri="{FF2B5EF4-FFF2-40B4-BE49-F238E27FC236}">
                <a16:creationId xmlns:a16="http://schemas.microsoft.com/office/drawing/2014/main" id="{C8EEE9E9-F89E-7C4E-B1EF-872262B797D8}"/>
              </a:ext>
            </a:extLst>
          </p:cNvPr>
          <p:cNvSpPr>
            <a:spLocks noGrp="1" noChangeAspect="1"/>
          </p:cNvSpPr>
          <p:nvPr>
            <p:ph type="pic" sz="quarter" idx="20" hasCustomPrompt="1"/>
          </p:nvPr>
        </p:nvSpPr>
        <p:spPr>
          <a:xfrm>
            <a:off x="6517734" y="527663"/>
            <a:ext cx="1461367" cy="1463040"/>
          </a:xfrm>
          <a:prstGeom prst="ellipse">
            <a:avLst/>
          </a:prstGeom>
          <a:ln w="25400">
            <a:solidFill>
              <a:schemeClr val="bg1">
                <a:lumMod val="95000"/>
              </a:schemeClr>
            </a:solidFill>
          </a:ln>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 b="0" i="0">
                <a:solidFill>
                  <a:schemeClr val="tx1"/>
                </a:solidFill>
                <a:latin typeface="+mn-lt"/>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a:t>Add a SQUARE photo </a:t>
            </a:r>
          </a:p>
          <a:p>
            <a:endParaRPr lang="en-US"/>
          </a:p>
        </p:txBody>
      </p:sp>
    </p:spTree>
    <p:extLst>
      <p:ext uri="{BB962C8B-B14F-4D97-AF65-F5344CB8AC3E}">
        <p14:creationId xmlns:p14="http://schemas.microsoft.com/office/powerpoint/2010/main" val="3040696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con &amp;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99A18B5-5BD8-1E46-935F-ADEB8A2FB7AC}"/>
              </a:ext>
            </a:extLst>
          </p:cNvPr>
          <p:cNvSpPr/>
          <p:nvPr userDrawn="1"/>
        </p:nvSpPr>
        <p:spPr bwMode="auto">
          <a:xfrm flipV="1">
            <a:off x="-1" y="0"/>
            <a:ext cx="9143999" cy="3256765"/>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16" name="Text Placeholder 15">
            <a:extLst>
              <a:ext uri="{FF2B5EF4-FFF2-40B4-BE49-F238E27FC236}">
                <a16:creationId xmlns:a16="http://schemas.microsoft.com/office/drawing/2014/main" id="{F0CA2ED0-E194-114F-9613-6D433200E83B}"/>
              </a:ext>
            </a:extLst>
          </p:cNvPr>
          <p:cNvSpPr>
            <a:spLocks noGrp="1"/>
          </p:cNvSpPr>
          <p:nvPr>
            <p:ph type="body" sz="quarter" idx="12"/>
          </p:nvPr>
        </p:nvSpPr>
        <p:spPr>
          <a:xfrm>
            <a:off x="834079" y="2148125"/>
            <a:ext cx="2123009" cy="273050"/>
          </a:xfrm>
          <a:prstGeom prst="rect">
            <a:avLst/>
          </a:prstGeom>
        </p:spPr>
        <p:txBody>
          <a:bodyPr>
            <a:noAutofit/>
          </a:bodyPr>
          <a:lstStyle>
            <a:lvl1pPr marL="0" indent="0" algn="ctr">
              <a:buNone/>
              <a:defRPr sz="1600" b="1" i="0">
                <a:solidFill>
                  <a:schemeClr val="tx1"/>
                </a:solidFill>
                <a:latin typeface="+mj-lt"/>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7" name="Text Placeholder 15">
            <a:extLst>
              <a:ext uri="{FF2B5EF4-FFF2-40B4-BE49-F238E27FC236}">
                <a16:creationId xmlns:a16="http://schemas.microsoft.com/office/drawing/2014/main" id="{C8155D6F-12B6-A34A-815B-EB1DFCD2D595}"/>
              </a:ext>
            </a:extLst>
          </p:cNvPr>
          <p:cNvSpPr>
            <a:spLocks noGrp="1"/>
          </p:cNvSpPr>
          <p:nvPr>
            <p:ph type="body" sz="quarter" idx="13"/>
          </p:nvPr>
        </p:nvSpPr>
        <p:spPr>
          <a:xfrm>
            <a:off x="3497178" y="2148125"/>
            <a:ext cx="2123009" cy="273050"/>
          </a:xfrm>
          <a:prstGeom prst="rect">
            <a:avLst/>
          </a:prstGeom>
        </p:spPr>
        <p:txBody>
          <a:bodyPr>
            <a:noAutofit/>
          </a:bodyPr>
          <a:lstStyle>
            <a:lvl1pPr marL="0" indent="0" algn="ctr">
              <a:buNone/>
              <a:defRPr sz="1600" b="1" i="0">
                <a:solidFill>
                  <a:schemeClr val="tx1"/>
                </a:solidFill>
                <a:latin typeface="+mj-lt"/>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8" name="Text Placeholder 15">
            <a:extLst>
              <a:ext uri="{FF2B5EF4-FFF2-40B4-BE49-F238E27FC236}">
                <a16:creationId xmlns:a16="http://schemas.microsoft.com/office/drawing/2014/main" id="{F65590CA-5B31-6F45-99C5-FE5C4F184081}"/>
              </a:ext>
            </a:extLst>
          </p:cNvPr>
          <p:cNvSpPr>
            <a:spLocks noGrp="1"/>
          </p:cNvSpPr>
          <p:nvPr>
            <p:ph type="body" sz="quarter" idx="14"/>
          </p:nvPr>
        </p:nvSpPr>
        <p:spPr>
          <a:xfrm>
            <a:off x="6186912" y="2148125"/>
            <a:ext cx="2123009" cy="273050"/>
          </a:xfrm>
          <a:prstGeom prst="rect">
            <a:avLst/>
          </a:prstGeom>
        </p:spPr>
        <p:txBody>
          <a:bodyPr>
            <a:noAutofit/>
          </a:bodyPr>
          <a:lstStyle>
            <a:lvl1pPr marL="0" indent="0" algn="ctr">
              <a:buNone/>
              <a:defRPr sz="1600" b="1" i="0">
                <a:solidFill>
                  <a:schemeClr val="tx1"/>
                </a:solidFill>
                <a:latin typeface="+mj-lt"/>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9" name="Text Placeholder 15">
            <a:extLst>
              <a:ext uri="{FF2B5EF4-FFF2-40B4-BE49-F238E27FC236}">
                <a16:creationId xmlns:a16="http://schemas.microsoft.com/office/drawing/2014/main" id="{2F39018D-0CD9-184B-AEF0-C470786467CB}"/>
              </a:ext>
            </a:extLst>
          </p:cNvPr>
          <p:cNvSpPr>
            <a:spLocks noGrp="1"/>
          </p:cNvSpPr>
          <p:nvPr>
            <p:ph type="body" sz="quarter" idx="15"/>
          </p:nvPr>
        </p:nvSpPr>
        <p:spPr>
          <a:xfrm>
            <a:off x="834079" y="2489376"/>
            <a:ext cx="2123009" cy="579638"/>
          </a:xfrm>
          <a:prstGeom prst="rect">
            <a:avLst/>
          </a:prstGeom>
        </p:spPr>
        <p:txBody>
          <a:bodyPr>
            <a:normAutofit/>
          </a:bodyPr>
          <a:lstStyle>
            <a:lvl1pPr marL="0" indent="0" algn="ctr">
              <a:buNone/>
              <a:defRPr sz="1400" b="0" i="0">
                <a:solidFill>
                  <a:schemeClr val="tx1"/>
                </a:solidFill>
                <a:latin typeface="+mn-lt"/>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20" name="Text Placeholder 15">
            <a:extLst>
              <a:ext uri="{FF2B5EF4-FFF2-40B4-BE49-F238E27FC236}">
                <a16:creationId xmlns:a16="http://schemas.microsoft.com/office/drawing/2014/main" id="{E664B788-A034-1947-9C59-46372B453501}"/>
              </a:ext>
            </a:extLst>
          </p:cNvPr>
          <p:cNvSpPr>
            <a:spLocks noGrp="1"/>
          </p:cNvSpPr>
          <p:nvPr>
            <p:ph type="body" sz="quarter" idx="16"/>
          </p:nvPr>
        </p:nvSpPr>
        <p:spPr>
          <a:xfrm>
            <a:off x="3497179" y="2489376"/>
            <a:ext cx="2123009" cy="579638"/>
          </a:xfrm>
          <a:prstGeom prst="rect">
            <a:avLst/>
          </a:prstGeom>
        </p:spPr>
        <p:txBody>
          <a:bodyPr>
            <a:normAutofit/>
          </a:bodyPr>
          <a:lstStyle>
            <a:lvl1pPr marL="0" indent="0" algn="ctr">
              <a:buNone/>
              <a:defRPr sz="1400" b="0" i="0">
                <a:solidFill>
                  <a:schemeClr val="tx1"/>
                </a:solidFill>
                <a:latin typeface="+mn-lt"/>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21" name="Text Placeholder 15">
            <a:extLst>
              <a:ext uri="{FF2B5EF4-FFF2-40B4-BE49-F238E27FC236}">
                <a16:creationId xmlns:a16="http://schemas.microsoft.com/office/drawing/2014/main" id="{0B8C5D87-8369-0F4B-91CF-05CF86AAA2B1}"/>
              </a:ext>
            </a:extLst>
          </p:cNvPr>
          <p:cNvSpPr>
            <a:spLocks noGrp="1"/>
          </p:cNvSpPr>
          <p:nvPr>
            <p:ph type="body" sz="quarter" idx="17"/>
          </p:nvPr>
        </p:nvSpPr>
        <p:spPr>
          <a:xfrm>
            <a:off x="6186911" y="2489376"/>
            <a:ext cx="2123009" cy="579638"/>
          </a:xfrm>
          <a:prstGeom prst="rect">
            <a:avLst/>
          </a:prstGeom>
        </p:spPr>
        <p:txBody>
          <a:bodyPr>
            <a:normAutofit/>
          </a:bodyPr>
          <a:lstStyle>
            <a:lvl1pPr marL="0" indent="0" algn="ctr">
              <a:buNone/>
              <a:defRPr sz="1400" b="0" i="0">
                <a:solidFill>
                  <a:schemeClr val="tx1"/>
                </a:solidFill>
                <a:latin typeface="+mn-lt"/>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23" name="Title 4">
            <a:extLst>
              <a:ext uri="{FF2B5EF4-FFF2-40B4-BE49-F238E27FC236}">
                <a16:creationId xmlns:a16="http://schemas.microsoft.com/office/drawing/2014/main" id="{35C907EE-0710-6142-9D40-60ECEF7E74A9}"/>
              </a:ext>
            </a:extLst>
          </p:cNvPr>
          <p:cNvSpPr>
            <a:spLocks noGrp="1"/>
          </p:cNvSpPr>
          <p:nvPr>
            <p:ph type="title"/>
          </p:nvPr>
        </p:nvSpPr>
        <p:spPr>
          <a:xfrm>
            <a:off x="289621" y="3292387"/>
            <a:ext cx="8564758" cy="457362"/>
          </a:xfrm>
          <a:prstGeom prst="rect">
            <a:avLst/>
          </a:prstGeom>
        </p:spPr>
        <p:txBody>
          <a:bodyPr vert="horz" anchor="ctr">
            <a:normAutofit/>
          </a:bodyPr>
          <a:lstStyle>
            <a:lvl1pPr algn="ctr">
              <a:defRPr sz="2200" b="1" i="0">
                <a:solidFill>
                  <a:schemeClr val="bg1"/>
                </a:solidFill>
                <a:latin typeface="+mj-lt"/>
                <a:cs typeface="Arial" panose="020B0604020202020204" pitchFamily="34" charset="0"/>
              </a:defRPr>
            </a:lvl1pPr>
          </a:lstStyle>
          <a:p>
            <a:r>
              <a:rPr lang="en-US" dirty="0"/>
              <a:t>Click to edit Master title style</a:t>
            </a:r>
          </a:p>
        </p:txBody>
      </p:sp>
      <p:pic>
        <p:nvPicPr>
          <p:cNvPr id="27" name="Graphic 26">
            <a:extLst>
              <a:ext uri="{FF2B5EF4-FFF2-40B4-BE49-F238E27FC236}">
                <a16:creationId xmlns:a16="http://schemas.microsoft.com/office/drawing/2014/main" id="{027200E5-CE82-4644-B410-19FF81FE460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68235" y="555068"/>
            <a:ext cx="1440519" cy="1440519"/>
          </a:xfrm>
          <a:prstGeom prst="rect">
            <a:avLst/>
          </a:prstGeom>
        </p:spPr>
      </p:pic>
      <p:pic>
        <p:nvPicPr>
          <p:cNvPr id="28" name="Graphic 27">
            <a:extLst>
              <a:ext uri="{FF2B5EF4-FFF2-40B4-BE49-F238E27FC236}">
                <a16:creationId xmlns:a16="http://schemas.microsoft.com/office/drawing/2014/main" id="{93DAEC1A-9307-D745-9678-C9DE4050530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44654" y="555068"/>
            <a:ext cx="1440519" cy="1440519"/>
          </a:xfrm>
          <a:prstGeom prst="rect">
            <a:avLst/>
          </a:prstGeom>
        </p:spPr>
      </p:pic>
      <p:pic>
        <p:nvPicPr>
          <p:cNvPr id="29" name="Graphic 28">
            <a:extLst>
              <a:ext uri="{FF2B5EF4-FFF2-40B4-BE49-F238E27FC236}">
                <a16:creationId xmlns:a16="http://schemas.microsoft.com/office/drawing/2014/main" id="{9DE318D2-F2EE-FA45-A173-110892005B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21072" y="555068"/>
            <a:ext cx="1440519" cy="1440519"/>
          </a:xfrm>
          <a:prstGeom prst="rect">
            <a:avLst/>
          </a:prstGeom>
        </p:spPr>
      </p:pic>
      <p:sp>
        <p:nvSpPr>
          <p:cNvPr id="25" name="Picture Placeholder 2">
            <a:extLst>
              <a:ext uri="{FF2B5EF4-FFF2-40B4-BE49-F238E27FC236}">
                <a16:creationId xmlns:a16="http://schemas.microsoft.com/office/drawing/2014/main" id="{7E064975-F900-3249-84A1-49BD2DB6E8FC}"/>
              </a:ext>
            </a:extLst>
          </p:cNvPr>
          <p:cNvSpPr>
            <a:spLocks noGrp="1" noChangeAspect="1"/>
          </p:cNvSpPr>
          <p:nvPr userDrawn="1">
            <p:ph type="pic" sz="quarter" idx="18" hasCustomPrompt="1"/>
          </p:nvPr>
        </p:nvSpPr>
        <p:spPr>
          <a:xfrm>
            <a:off x="1517806" y="904215"/>
            <a:ext cx="741376" cy="742224"/>
          </a:xfrm>
          <a:prstGeom prst="rect">
            <a:avLst/>
          </a:prstGeom>
          <a:ln w="25400">
            <a:noFill/>
          </a:ln>
        </p:spPr>
        <p:txBody>
          <a:bodyPr/>
          <a:lstStyle>
            <a:lvl1pPr marL="0" indent="0" algn="ctr">
              <a:buNone/>
              <a:defRPr sz="1200" b="0" i="0">
                <a:solidFill>
                  <a:schemeClr val="tx1"/>
                </a:solidFill>
                <a:latin typeface="+mn-lt"/>
              </a:defRPr>
            </a:lvl1pPr>
          </a:lstStyle>
          <a:p>
            <a:r>
              <a:rPr lang="en-US" dirty="0"/>
              <a:t>Icon</a:t>
            </a:r>
          </a:p>
        </p:txBody>
      </p:sp>
      <p:sp>
        <p:nvSpPr>
          <p:cNvPr id="30" name="Picture Placeholder 2">
            <a:extLst>
              <a:ext uri="{FF2B5EF4-FFF2-40B4-BE49-F238E27FC236}">
                <a16:creationId xmlns:a16="http://schemas.microsoft.com/office/drawing/2014/main" id="{84227A26-F260-1D48-817A-32E812123B1F}"/>
              </a:ext>
            </a:extLst>
          </p:cNvPr>
          <p:cNvSpPr>
            <a:spLocks noGrp="1" noChangeAspect="1"/>
          </p:cNvSpPr>
          <p:nvPr userDrawn="1">
            <p:ph type="pic" sz="quarter" idx="19" hasCustomPrompt="1"/>
          </p:nvPr>
        </p:nvSpPr>
        <p:spPr>
          <a:xfrm>
            <a:off x="4194225" y="904215"/>
            <a:ext cx="741376" cy="742224"/>
          </a:xfrm>
          <a:prstGeom prst="rect">
            <a:avLst/>
          </a:prstGeom>
          <a:ln w="25400">
            <a:noFill/>
          </a:ln>
        </p:spPr>
        <p:txBody>
          <a:bodyPr/>
          <a:lstStyle>
            <a:lvl1pPr marL="0" indent="0" algn="ctr">
              <a:buNone/>
              <a:defRPr sz="1200" b="0" i="0">
                <a:solidFill>
                  <a:schemeClr val="tx1"/>
                </a:solidFill>
                <a:latin typeface="+mn-lt"/>
              </a:defRPr>
            </a:lvl1pPr>
          </a:lstStyle>
          <a:p>
            <a:r>
              <a:rPr lang="en-US"/>
              <a:t>Icon</a:t>
            </a:r>
          </a:p>
        </p:txBody>
      </p:sp>
      <p:sp>
        <p:nvSpPr>
          <p:cNvPr id="31" name="Picture Placeholder 2">
            <a:extLst>
              <a:ext uri="{FF2B5EF4-FFF2-40B4-BE49-F238E27FC236}">
                <a16:creationId xmlns:a16="http://schemas.microsoft.com/office/drawing/2014/main" id="{D79E7147-E462-6849-813D-23A130D568C1}"/>
              </a:ext>
            </a:extLst>
          </p:cNvPr>
          <p:cNvSpPr>
            <a:spLocks noGrp="1" noChangeAspect="1"/>
          </p:cNvSpPr>
          <p:nvPr userDrawn="1">
            <p:ph type="pic" sz="quarter" idx="20" hasCustomPrompt="1"/>
          </p:nvPr>
        </p:nvSpPr>
        <p:spPr>
          <a:xfrm>
            <a:off x="6870643" y="904215"/>
            <a:ext cx="741376" cy="742224"/>
          </a:xfrm>
          <a:prstGeom prst="rect">
            <a:avLst/>
          </a:prstGeom>
          <a:ln w="25400">
            <a:noFill/>
          </a:ln>
        </p:spPr>
        <p:txBody>
          <a:bodyPr/>
          <a:lstStyle>
            <a:lvl1pPr marL="0" indent="0" algn="ctr">
              <a:buNone/>
              <a:defRPr sz="1200" b="0" i="0">
                <a:solidFill>
                  <a:schemeClr val="tx1"/>
                </a:solidFill>
                <a:latin typeface="+mn-lt"/>
              </a:defRPr>
            </a:lvl1pPr>
          </a:lstStyle>
          <a:p>
            <a:r>
              <a:rPr lang="en-US"/>
              <a:t>Icon</a:t>
            </a:r>
          </a:p>
        </p:txBody>
      </p:sp>
      <p:sp>
        <p:nvSpPr>
          <p:cNvPr id="33" name="Text Placeholder 2">
            <a:extLst>
              <a:ext uri="{FF2B5EF4-FFF2-40B4-BE49-F238E27FC236}">
                <a16:creationId xmlns:a16="http://schemas.microsoft.com/office/drawing/2014/main" id="{01947D87-8687-B144-96AF-77DD1852FEE5}"/>
              </a:ext>
            </a:extLst>
          </p:cNvPr>
          <p:cNvSpPr>
            <a:spLocks noGrp="1"/>
          </p:cNvSpPr>
          <p:nvPr>
            <p:ph type="body" sz="quarter" idx="21"/>
          </p:nvPr>
        </p:nvSpPr>
        <p:spPr>
          <a:xfrm>
            <a:off x="331941" y="3908023"/>
            <a:ext cx="8522438" cy="680409"/>
          </a:xfrm>
          <a:prstGeom prst="rect">
            <a:avLst/>
          </a:prstGeom>
        </p:spPr>
        <p:txBody>
          <a:bodyPr anchor="t">
            <a:normAutofit/>
          </a:bodyPr>
          <a:lstStyle>
            <a:lvl1pPr marL="0" indent="0" algn="ctr">
              <a:spcBef>
                <a:spcPts val="0"/>
              </a:spcBef>
              <a:spcAft>
                <a:spcPts val="1200"/>
              </a:spcAft>
              <a:buNone/>
              <a:defRPr sz="1800">
                <a:solidFill>
                  <a:schemeClr val="bg1"/>
                </a:solidFill>
              </a:defRPr>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p:txBody>
      </p:sp>
    </p:spTree>
    <p:extLst>
      <p:ext uri="{BB962C8B-B14F-4D97-AF65-F5344CB8AC3E}">
        <p14:creationId xmlns:p14="http://schemas.microsoft.com/office/powerpoint/2010/main" val="102082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con &amp; Simple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5DB490E-19F0-7D41-BC73-545AF2E33A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3192"/>
            <a:ext cx="2898647" cy="2157525"/>
          </a:xfrm>
          <a:prstGeom prst="rect">
            <a:avLst/>
          </a:prstGeom>
          <a:solidFill>
            <a:schemeClr val="bg1"/>
          </a:solidFill>
        </p:spPr>
      </p:pic>
      <p:sp>
        <p:nvSpPr>
          <p:cNvPr id="4" name="Rectangle 3">
            <a:extLst>
              <a:ext uri="{FF2B5EF4-FFF2-40B4-BE49-F238E27FC236}">
                <a16:creationId xmlns:a16="http://schemas.microsoft.com/office/drawing/2014/main" id="{1D50CB7D-B9CB-524E-9A08-1FFB7132A014}"/>
              </a:ext>
            </a:extLst>
          </p:cNvPr>
          <p:cNvSpPr/>
          <p:nvPr userDrawn="1"/>
        </p:nvSpPr>
        <p:spPr bwMode="auto">
          <a:xfrm flipH="1">
            <a:off x="2898648" y="0"/>
            <a:ext cx="6245352"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5" name="Title 4">
            <a:extLst>
              <a:ext uri="{FF2B5EF4-FFF2-40B4-BE49-F238E27FC236}">
                <a16:creationId xmlns:a16="http://schemas.microsoft.com/office/drawing/2014/main" id="{A105B3F9-D99A-534D-898A-A2F550DC9F2B}"/>
              </a:ext>
            </a:extLst>
          </p:cNvPr>
          <p:cNvSpPr>
            <a:spLocks noGrp="1"/>
          </p:cNvSpPr>
          <p:nvPr>
            <p:ph type="title"/>
          </p:nvPr>
        </p:nvSpPr>
        <p:spPr>
          <a:xfrm>
            <a:off x="210313" y="1160808"/>
            <a:ext cx="2539762" cy="1746984"/>
          </a:xfrm>
          <a:prstGeom prst="rect">
            <a:avLst/>
          </a:prstGeom>
        </p:spPr>
        <p:txBody>
          <a:bodyPr vert="horz" anchor="ctr">
            <a:normAutofit/>
          </a:bodyPr>
          <a:lstStyle>
            <a:lvl1pPr algn="r">
              <a:defRPr sz="2000" b="1" i="0">
                <a:solidFill>
                  <a:schemeClr val="bg1"/>
                </a:solidFill>
                <a:latin typeface="+mj-lt"/>
                <a:cs typeface="Arial" panose="020B0604020202020204" pitchFamily="34" charset="0"/>
              </a:defRPr>
            </a:lvl1pPr>
          </a:lstStyle>
          <a:p>
            <a:r>
              <a:rPr lang="en-US" dirty="0"/>
              <a:t>Click to edit Master title style</a:t>
            </a:r>
          </a:p>
        </p:txBody>
      </p:sp>
      <p:sp>
        <p:nvSpPr>
          <p:cNvPr id="8" name="Text Placeholder 15">
            <a:extLst>
              <a:ext uri="{FF2B5EF4-FFF2-40B4-BE49-F238E27FC236}">
                <a16:creationId xmlns:a16="http://schemas.microsoft.com/office/drawing/2014/main" id="{763217FF-6172-2046-A02E-4973609F3D85}"/>
              </a:ext>
            </a:extLst>
          </p:cNvPr>
          <p:cNvSpPr>
            <a:spLocks noGrp="1"/>
          </p:cNvSpPr>
          <p:nvPr>
            <p:ph type="body" sz="quarter" idx="12"/>
          </p:nvPr>
        </p:nvSpPr>
        <p:spPr>
          <a:xfrm>
            <a:off x="3224241" y="1812059"/>
            <a:ext cx="1596606" cy="273050"/>
          </a:xfrm>
          <a:prstGeom prst="rect">
            <a:avLst/>
          </a:prstGeom>
        </p:spPr>
        <p:txBody>
          <a:bodyPr>
            <a:noAutofit/>
          </a:bodyPr>
          <a:lstStyle>
            <a:lvl1pPr marL="0" indent="0" algn="l">
              <a:buNone/>
              <a:defRPr sz="1600" b="1" i="0">
                <a:solidFill>
                  <a:schemeClr val="tx1"/>
                </a:solidFill>
                <a:latin typeface="+mj-lt"/>
                <a:cs typeface="Arial" panose="020B0604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9" name="Text Placeholder 15">
            <a:extLst>
              <a:ext uri="{FF2B5EF4-FFF2-40B4-BE49-F238E27FC236}">
                <a16:creationId xmlns:a16="http://schemas.microsoft.com/office/drawing/2014/main" id="{9EE1A306-13C5-C64C-AE06-0B99F8FF1334}"/>
              </a:ext>
            </a:extLst>
          </p:cNvPr>
          <p:cNvSpPr>
            <a:spLocks noGrp="1"/>
          </p:cNvSpPr>
          <p:nvPr>
            <p:ph type="body" sz="quarter" idx="13"/>
          </p:nvPr>
        </p:nvSpPr>
        <p:spPr>
          <a:xfrm>
            <a:off x="5273314" y="1812059"/>
            <a:ext cx="1596606" cy="273050"/>
          </a:xfrm>
          <a:prstGeom prst="rect">
            <a:avLst/>
          </a:prstGeom>
        </p:spPr>
        <p:txBody>
          <a:bodyPr>
            <a:noAutofit/>
          </a:bodyPr>
          <a:lstStyle>
            <a:lvl1pPr marL="0" indent="0" algn="l">
              <a:buNone/>
              <a:defRPr sz="1600" b="1" i="0">
                <a:solidFill>
                  <a:schemeClr val="tx1"/>
                </a:solidFill>
                <a:latin typeface="+mj-lt"/>
                <a:cs typeface="Arial" panose="020B0604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0" name="Text Placeholder 15">
            <a:extLst>
              <a:ext uri="{FF2B5EF4-FFF2-40B4-BE49-F238E27FC236}">
                <a16:creationId xmlns:a16="http://schemas.microsoft.com/office/drawing/2014/main" id="{8A3A0E48-9BF8-704B-A666-68CF9386865D}"/>
              </a:ext>
            </a:extLst>
          </p:cNvPr>
          <p:cNvSpPr>
            <a:spLocks noGrp="1"/>
          </p:cNvSpPr>
          <p:nvPr>
            <p:ph type="body" sz="quarter" idx="14"/>
          </p:nvPr>
        </p:nvSpPr>
        <p:spPr>
          <a:xfrm>
            <a:off x="7309650" y="1812059"/>
            <a:ext cx="1596606" cy="273050"/>
          </a:xfrm>
          <a:prstGeom prst="rect">
            <a:avLst/>
          </a:prstGeom>
        </p:spPr>
        <p:txBody>
          <a:bodyPr>
            <a:noAutofit/>
          </a:bodyPr>
          <a:lstStyle>
            <a:lvl1pPr marL="0" indent="0" algn="l">
              <a:buNone/>
              <a:defRPr sz="1600" b="1" i="0">
                <a:solidFill>
                  <a:schemeClr val="tx1"/>
                </a:solidFill>
                <a:latin typeface="+mj-lt"/>
                <a:cs typeface="Arial" panose="020B0604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4" name="Picture Placeholder 3">
            <a:extLst>
              <a:ext uri="{FF2B5EF4-FFF2-40B4-BE49-F238E27FC236}">
                <a16:creationId xmlns:a16="http://schemas.microsoft.com/office/drawing/2014/main" id="{D0F42826-F95D-B944-BFB4-FC7BE1A72C10}"/>
              </a:ext>
            </a:extLst>
          </p:cNvPr>
          <p:cNvSpPr>
            <a:spLocks noGrp="1"/>
          </p:cNvSpPr>
          <p:nvPr>
            <p:ph type="pic" sz="quarter" idx="10" hasCustomPrompt="1"/>
          </p:nvPr>
        </p:nvSpPr>
        <p:spPr>
          <a:xfrm>
            <a:off x="3224241" y="952159"/>
            <a:ext cx="704086" cy="702863"/>
          </a:xfrm>
          <a:prstGeom prst="rect">
            <a:avLst/>
          </a:prstGeom>
        </p:spPr>
        <p:txBody>
          <a:bodyPr/>
          <a:lstStyle>
            <a:lvl1pPr marL="0" indent="0" algn="ctr">
              <a:buNone/>
              <a:defRPr sz="1200" b="0" i="0">
                <a:solidFill>
                  <a:schemeClr val="tx1"/>
                </a:solidFill>
                <a:latin typeface="+mn-lt"/>
              </a:defRPr>
            </a:lvl1pPr>
          </a:lstStyle>
          <a:p>
            <a:r>
              <a:rPr lang="en-US" dirty="0"/>
              <a:t>Icon</a:t>
            </a:r>
          </a:p>
        </p:txBody>
      </p:sp>
      <p:sp>
        <p:nvSpPr>
          <p:cNvPr id="15" name="Picture Placeholder 3">
            <a:extLst>
              <a:ext uri="{FF2B5EF4-FFF2-40B4-BE49-F238E27FC236}">
                <a16:creationId xmlns:a16="http://schemas.microsoft.com/office/drawing/2014/main" id="{F7F2E9A6-9953-AA4C-A7EC-CC6CADBC32E1}"/>
              </a:ext>
            </a:extLst>
          </p:cNvPr>
          <p:cNvSpPr>
            <a:spLocks noGrp="1"/>
          </p:cNvSpPr>
          <p:nvPr>
            <p:ph type="pic" sz="quarter" idx="18" hasCustomPrompt="1"/>
          </p:nvPr>
        </p:nvSpPr>
        <p:spPr>
          <a:xfrm>
            <a:off x="5273314" y="952159"/>
            <a:ext cx="704086" cy="702863"/>
          </a:xfrm>
          <a:prstGeom prst="rect">
            <a:avLst/>
          </a:prstGeom>
        </p:spPr>
        <p:txBody>
          <a:bodyPr/>
          <a:lstStyle>
            <a:lvl1pPr marL="0" indent="0" algn="ctr">
              <a:buNone/>
              <a:defRPr sz="1200" b="0" i="0">
                <a:solidFill>
                  <a:schemeClr val="tx1"/>
                </a:solidFill>
                <a:latin typeface="+mn-lt"/>
              </a:defRPr>
            </a:lvl1pPr>
          </a:lstStyle>
          <a:p>
            <a:r>
              <a:rPr lang="en-US"/>
              <a:t>Icon</a:t>
            </a:r>
          </a:p>
        </p:txBody>
      </p:sp>
      <p:sp>
        <p:nvSpPr>
          <p:cNvPr id="16" name="Picture Placeholder 3">
            <a:extLst>
              <a:ext uri="{FF2B5EF4-FFF2-40B4-BE49-F238E27FC236}">
                <a16:creationId xmlns:a16="http://schemas.microsoft.com/office/drawing/2014/main" id="{19911A75-7D12-C04D-96AB-502B9691992C}"/>
              </a:ext>
            </a:extLst>
          </p:cNvPr>
          <p:cNvSpPr>
            <a:spLocks noGrp="1"/>
          </p:cNvSpPr>
          <p:nvPr>
            <p:ph type="pic" sz="quarter" idx="19" hasCustomPrompt="1"/>
          </p:nvPr>
        </p:nvSpPr>
        <p:spPr>
          <a:xfrm>
            <a:off x="7309650" y="952159"/>
            <a:ext cx="704086" cy="702863"/>
          </a:xfrm>
          <a:prstGeom prst="rect">
            <a:avLst/>
          </a:prstGeom>
        </p:spPr>
        <p:txBody>
          <a:bodyPr/>
          <a:lstStyle>
            <a:lvl1pPr marL="0" indent="0" algn="ctr">
              <a:buNone/>
              <a:defRPr sz="1200" b="0" i="0">
                <a:solidFill>
                  <a:schemeClr val="tx1"/>
                </a:solidFill>
                <a:latin typeface="+mn-lt"/>
              </a:defRPr>
            </a:lvl1pPr>
          </a:lstStyle>
          <a:p>
            <a:r>
              <a:rPr lang="en-US"/>
              <a:t>Icon</a:t>
            </a:r>
          </a:p>
        </p:txBody>
      </p:sp>
      <p:sp>
        <p:nvSpPr>
          <p:cNvPr id="19" name="Rectangle 18">
            <a:extLst>
              <a:ext uri="{FF2B5EF4-FFF2-40B4-BE49-F238E27FC236}">
                <a16:creationId xmlns:a16="http://schemas.microsoft.com/office/drawing/2014/main" id="{E07ADA6C-4DCB-2740-A9F1-44FFFC49E801}"/>
              </a:ext>
            </a:extLst>
          </p:cNvPr>
          <p:cNvSpPr/>
          <p:nvPr userDrawn="1"/>
        </p:nvSpPr>
        <p:spPr bwMode="auto">
          <a:xfrm>
            <a:off x="9519" y="3120717"/>
            <a:ext cx="2889130" cy="2022783"/>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20" name="Rectangle 19">
            <a:extLst>
              <a:ext uri="{FF2B5EF4-FFF2-40B4-BE49-F238E27FC236}">
                <a16:creationId xmlns:a16="http://schemas.microsoft.com/office/drawing/2014/main" id="{B233658F-DF2B-6E43-9684-8880AE6BE5C5}"/>
              </a:ext>
            </a:extLst>
          </p:cNvPr>
          <p:cNvSpPr/>
          <p:nvPr userDrawn="1"/>
        </p:nvSpPr>
        <p:spPr bwMode="auto">
          <a:xfrm>
            <a:off x="9519" y="0"/>
            <a:ext cx="2889130" cy="963192"/>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24" name="Text Placeholder 2">
            <a:extLst>
              <a:ext uri="{FF2B5EF4-FFF2-40B4-BE49-F238E27FC236}">
                <a16:creationId xmlns:a16="http://schemas.microsoft.com/office/drawing/2014/main" id="{1CE4782F-181D-FC46-8BE6-00C836589837}"/>
              </a:ext>
            </a:extLst>
          </p:cNvPr>
          <p:cNvSpPr>
            <a:spLocks noGrp="1"/>
          </p:cNvSpPr>
          <p:nvPr>
            <p:ph type="body" sz="quarter" idx="20"/>
          </p:nvPr>
        </p:nvSpPr>
        <p:spPr>
          <a:xfrm>
            <a:off x="3221592" y="2163813"/>
            <a:ext cx="1713391" cy="1985529"/>
          </a:xfrm>
          <a:prstGeom prst="rect">
            <a:avLst/>
          </a:prstGeom>
        </p:spPr>
        <p:txBody>
          <a:bodyPr anchor="t">
            <a:normAutofit/>
          </a:bodyPr>
          <a:lstStyle>
            <a:lvl1pPr marL="0" indent="0">
              <a:spcBef>
                <a:spcPts val="0"/>
              </a:spcBef>
              <a:spcAft>
                <a:spcPts val="1200"/>
              </a:spcAft>
              <a:buNone/>
              <a:defRPr sz="14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p:txBody>
      </p:sp>
      <p:sp>
        <p:nvSpPr>
          <p:cNvPr id="26" name="Text Placeholder 2">
            <a:extLst>
              <a:ext uri="{FF2B5EF4-FFF2-40B4-BE49-F238E27FC236}">
                <a16:creationId xmlns:a16="http://schemas.microsoft.com/office/drawing/2014/main" id="{079D3BD5-15BC-2A4C-947C-4914CB203A61}"/>
              </a:ext>
            </a:extLst>
          </p:cNvPr>
          <p:cNvSpPr>
            <a:spLocks noGrp="1"/>
          </p:cNvSpPr>
          <p:nvPr>
            <p:ph type="body" sz="quarter" idx="21"/>
          </p:nvPr>
        </p:nvSpPr>
        <p:spPr>
          <a:xfrm>
            <a:off x="5273314" y="2163813"/>
            <a:ext cx="1713391" cy="1985529"/>
          </a:xfrm>
          <a:prstGeom prst="rect">
            <a:avLst/>
          </a:prstGeom>
        </p:spPr>
        <p:txBody>
          <a:bodyPr anchor="t">
            <a:normAutofit/>
          </a:bodyPr>
          <a:lstStyle>
            <a:lvl1pPr marL="0" indent="0">
              <a:spcBef>
                <a:spcPts val="0"/>
              </a:spcBef>
              <a:spcAft>
                <a:spcPts val="1200"/>
              </a:spcAft>
              <a:buNone/>
              <a:defRPr sz="14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p:txBody>
      </p:sp>
      <p:sp>
        <p:nvSpPr>
          <p:cNvPr id="28" name="Text Placeholder 2">
            <a:extLst>
              <a:ext uri="{FF2B5EF4-FFF2-40B4-BE49-F238E27FC236}">
                <a16:creationId xmlns:a16="http://schemas.microsoft.com/office/drawing/2014/main" id="{D96F139B-389B-224D-AA6E-EFCCD7DAF2D9}"/>
              </a:ext>
            </a:extLst>
          </p:cNvPr>
          <p:cNvSpPr>
            <a:spLocks noGrp="1"/>
          </p:cNvSpPr>
          <p:nvPr>
            <p:ph type="body" sz="quarter" idx="22"/>
          </p:nvPr>
        </p:nvSpPr>
        <p:spPr>
          <a:xfrm>
            <a:off x="7309650" y="2163813"/>
            <a:ext cx="1713391" cy="1985529"/>
          </a:xfrm>
          <a:prstGeom prst="rect">
            <a:avLst/>
          </a:prstGeom>
        </p:spPr>
        <p:txBody>
          <a:bodyPr anchor="t">
            <a:normAutofit/>
          </a:bodyPr>
          <a:lstStyle>
            <a:lvl1pPr marL="0" indent="0">
              <a:spcBef>
                <a:spcPts val="0"/>
              </a:spcBef>
              <a:spcAft>
                <a:spcPts val="1200"/>
              </a:spcAft>
              <a:buNone/>
              <a:defRPr sz="14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p:txBody>
      </p:sp>
    </p:spTree>
    <p:extLst>
      <p:ext uri="{BB962C8B-B14F-4D97-AF65-F5344CB8AC3E}">
        <p14:creationId xmlns:p14="http://schemas.microsoft.com/office/powerpoint/2010/main" val="291684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80AC97D-D60A-4D42-85AF-A2846358C818}"/>
              </a:ext>
            </a:extLst>
          </p:cNvPr>
          <p:cNvSpPr>
            <a:spLocks noGrp="1"/>
          </p:cNvSpPr>
          <p:nvPr>
            <p:ph type="title"/>
          </p:nvPr>
        </p:nvSpPr>
        <p:spPr>
          <a:xfrm>
            <a:off x="344622" y="188733"/>
            <a:ext cx="8564758" cy="536936"/>
          </a:xfrm>
          <a:prstGeom prst="rect">
            <a:avLst/>
          </a:prstGeom>
        </p:spPr>
        <p:txBody>
          <a:bodyPr vert="horz" anchor="ctr"/>
          <a:lstStyle>
            <a:lvl1pPr algn="l">
              <a:defRPr sz="2400" b="1" i="0">
                <a:solidFill>
                  <a:schemeClr val="tx1"/>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3520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rap Up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A964F8-FC50-8E4E-930A-04EB0B812CF2}"/>
              </a:ext>
            </a:extLst>
          </p:cNvPr>
          <p:cNvPicPr>
            <a:picLocks noChangeAspect="1"/>
          </p:cNvPicPr>
          <p:nvPr userDrawn="1"/>
        </p:nvPicPr>
        <p:blipFill>
          <a:blip r:embed="rId2"/>
          <a:srcRect/>
          <a:stretch/>
        </p:blipFill>
        <p:spPr>
          <a:xfrm>
            <a:off x="0" y="0"/>
            <a:ext cx="9144000" cy="5143500"/>
          </a:xfrm>
          <a:prstGeom prst="rect">
            <a:avLst/>
          </a:prstGeom>
          <a:solidFill>
            <a:schemeClr val="bg1"/>
          </a:solidFill>
        </p:spPr>
      </p:pic>
    </p:spTree>
    <p:extLst>
      <p:ext uri="{BB962C8B-B14F-4D97-AF65-F5344CB8AC3E}">
        <p14:creationId xmlns:p14="http://schemas.microsoft.com/office/powerpoint/2010/main" val="113325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638AE9F-CAA5-8E4C-B45F-ECC862916A61}"/>
              </a:ext>
            </a:extLst>
          </p:cNvPr>
          <p:cNvSpPr>
            <a:spLocks noGrp="1"/>
          </p:cNvSpPr>
          <p:nvPr>
            <p:ph type="title"/>
          </p:nvPr>
        </p:nvSpPr>
        <p:spPr>
          <a:xfrm>
            <a:off x="344622" y="188733"/>
            <a:ext cx="8564758" cy="536936"/>
          </a:xfrm>
          <a:prstGeom prst="rect">
            <a:avLst/>
          </a:prstGeom>
        </p:spPr>
        <p:txBody>
          <a:bodyPr vert="horz" anchor="ctr"/>
          <a:lstStyle>
            <a:lvl1pPr algn="l">
              <a:defRPr sz="2400" b="1" i="0">
                <a:solidFill>
                  <a:schemeClr val="tx1"/>
                </a:solidFill>
                <a:latin typeface="+mj-lt"/>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FE52D6F9-7623-4047-86FA-84077042F186}"/>
              </a:ext>
            </a:extLst>
          </p:cNvPr>
          <p:cNvSpPr>
            <a:spLocks noGrp="1"/>
          </p:cNvSpPr>
          <p:nvPr>
            <p:ph type="body" sz="quarter" idx="12"/>
          </p:nvPr>
        </p:nvSpPr>
        <p:spPr>
          <a:xfrm>
            <a:off x="499138" y="818008"/>
            <a:ext cx="8386957" cy="3701526"/>
          </a:xfrm>
          <a:prstGeom prst="rect">
            <a:avLst/>
          </a:prstGeom>
        </p:spPr>
        <p:txBody>
          <a:bodyPr anchor="ctr">
            <a:normAutofit/>
          </a:bodyPr>
          <a:lstStyle>
            <a:lvl1pPr marL="0" indent="0">
              <a:spcBef>
                <a:spcPts val="0"/>
              </a:spcBef>
              <a:spcAft>
                <a:spcPts val="1200"/>
              </a:spcAft>
              <a:buNone/>
              <a:defRPr sz="1800"/>
            </a:lvl1pPr>
            <a:lvl2pPr marL="742931" indent="-285743">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160" indent="-228594">
              <a:spcBef>
                <a:spcPts val="0"/>
              </a:spcBef>
              <a:spcAft>
                <a:spcPts val="1200"/>
              </a:spcAft>
              <a:buClr>
                <a:schemeClr val="tx1">
                  <a:lumMod val="60000"/>
                  <a:lumOff val="40000"/>
                </a:schemeClr>
              </a:buClr>
              <a:buFont typeface="Arial" panose="020B0604020202020204" pitchFamily="34" charset="0"/>
              <a:buChar char="•"/>
              <a:defRPr sz="1400"/>
            </a:lvl4pPr>
            <a:lvl5pPr marL="2057348" indent="-228594">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413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Middl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73142A95-554C-044B-AC5F-4604D6CD48A5}"/>
              </a:ext>
            </a:extLst>
          </p:cNvPr>
          <p:cNvSpPr>
            <a:spLocks noGrp="1"/>
          </p:cNvSpPr>
          <p:nvPr>
            <p:ph type="title"/>
          </p:nvPr>
        </p:nvSpPr>
        <p:spPr>
          <a:xfrm>
            <a:off x="495015" y="2303283"/>
            <a:ext cx="1993804" cy="536936"/>
          </a:xfrm>
          <a:prstGeom prst="rect">
            <a:avLst/>
          </a:prstGeom>
        </p:spPr>
        <p:txBody>
          <a:bodyPr vert="horz" anchor="ctr"/>
          <a:lstStyle>
            <a:lvl1pPr algn="r">
              <a:defRPr sz="2200" b="1" i="0">
                <a:solidFill>
                  <a:schemeClr val="tx1"/>
                </a:solidFill>
                <a:latin typeface="+mj-lt"/>
                <a:cs typeface="Arial" panose="020B0604020202020204" pitchFamily="34"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FDF4783D-421C-404F-9EE1-422CF876EFCC}"/>
              </a:ext>
            </a:extLst>
          </p:cNvPr>
          <p:cNvSpPr>
            <a:spLocks noGrp="1"/>
          </p:cNvSpPr>
          <p:nvPr>
            <p:ph type="body" sz="quarter" idx="12"/>
          </p:nvPr>
        </p:nvSpPr>
        <p:spPr>
          <a:xfrm>
            <a:off x="2818828" y="2371680"/>
            <a:ext cx="6067267" cy="369332"/>
          </a:xfrm>
          <a:prstGeom prst="rect">
            <a:avLst/>
          </a:prstGeom>
          <a:gradFill>
            <a:gsLst>
              <a:gs pos="1000">
                <a:schemeClr val="bg1">
                  <a:lumMod val="65000"/>
                </a:schemeClr>
              </a:gs>
              <a:gs pos="1000">
                <a:schemeClr val="bg1">
                  <a:lumMod val="65000"/>
                  <a:alpha val="0"/>
                </a:schemeClr>
              </a:gs>
            </a:gsLst>
            <a:lin ang="0" scaled="0"/>
          </a:gradFill>
        </p:spPr>
        <p:txBody>
          <a:bodyPr anchor="ctr">
            <a:spAutoFit/>
          </a:bodyPr>
          <a:lstStyle>
            <a:lvl1pPr marL="91438" indent="0">
              <a:spcBef>
                <a:spcPts val="0"/>
              </a:spcBef>
              <a:spcAft>
                <a:spcPts val="1200"/>
              </a:spcAft>
              <a:buNone/>
              <a:defRPr sz="1800"/>
            </a:lvl1pPr>
            <a:lvl2pPr marL="742931" indent="-285743">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160" indent="-228594">
              <a:spcBef>
                <a:spcPts val="0"/>
              </a:spcBef>
              <a:spcAft>
                <a:spcPts val="1200"/>
              </a:spcAft>
              <a:buClr>
                <a:schemeClr val="tx1">
                  <a:lumMod val="60000"/>
                  <a:lumOff val="40000"/>
                </a:schemeClr>
              </a:buClr>
              <a:buFont typeface="Arial" panose="020B0604020202020204" pitchFamily="34" charset="0"/>
              <a:buChar char="•"/>
              <a:defRPr sz="1400"/>
            </a:lvl4pPr>
            <a:lvl5pPr marL="2057348" indent="-228594">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p:txBody>
      </p:sp>
    </p:spTree>
    <p:extLst>
      <p:ext uri="{BB962C8B-B14F-4D97-AF65-F5344CB8AC3E}">
        <p14:creationId xmlns:p14="http://schemas.microsoft.com/office/powerpoint/2010/main" val="166447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E907BB-7BF2-7E4A-B9C7-4A7E0898F3A6}"/>
              </a:ext>
            </a:extLst>
          </p:cNvPr>
          <p:cNvSpPr/>
          <p:nvPr userDrawn="1"/>
        </p:nvSpPr>
        <p:spPr bwMode="auto">
          <a:xfrm>
            <a:off x="0" y="0"/>
            <a:ext cx="9144000" cy="914400"/>
          </a:xfrm>
          <a:prstGeom prst="rect">
            <a:avLst/>
          </a:prstGeom>
          <a:gradFill>
            <a:gsLst>
              <a:gs pos="0">
                <a:schemeClr val="tx1"/>
              </a:gs>
              <a:gs pos="100000">
                <a:schemeClr val="tx1">
                  <a:alpha val="74000"/>
                </a:schemeClr>
              </a:gs>
            </a:gsLst>
            <a:lin ang="2400000" scaled="0"/>
          </a:gra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mn-lt"/>
              <a:cs typeface="Arial" panose="020B0604020202020204" pitchFamily="34" charset="0"/>
            </a:endParaRPr>
          </a:p>
        </p:txBody>
      </p:sp>
      <p:sp>
        <p:nvSpPr>
          <p:cNvPr id="5" name="Title 4">
            <a:extLst>
              <a:ext uri="{FF2B5EF4-FFF2-40B4-BE49-F238E27FC236}">
                <a16:creationId xmlns:a16="http://schemas.microsoft.com/office/drawing/2014/main" id="{B64F754E-E46E-D940-B16F-BA4D10F57027}"/>
              </a:ext>
            </a:extLst>
          </p:cNvPr>
          <p:cNvSpPr>
            <a:spLocks noGrp="1"/>
          </p:cNvSpPr>
          <p:nvPr>
            <p:ph type="title"/>
          </p:nvPr>
        </p:nvSpPr>
        <p:spPr>
          <a:xfrm>
            <a:off x="289622" y="188733"/>
            <a:ext cx="8564758" cy="536936"/>
          </a:xfrm>
          <a:prstGeom prst="rect">
            <a:avLst/>
          </a:prstGeom>
        </p:spPr>
        <p:txBody>
          <a:bodyPr vert="horz" anchor="ctr"/>
          <a:lstStyle>
            <a:lvl1pPr algn="l">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6" name="Text Placeholder 2">
            <a:extLst>
              <a:ext uri="{FF2B5EF4-FFF2-40B4-BE49-F238E27FC236}">
                <a16:creationId xmlns:a16="http://schemas.microsoft.com/office/drawing/2014/main" id="{61416236-7569-1640-B877-2051B8607B5E}"/>
              </a:ext>
            </a:extLst>
          </p:cNvPr>
          <p:cNvSpPr>
            <a:spLocks noGrp="1"/>
          </p:cNvSpPr>
          <p:nvPr>
            <p:ph type="body" sz="quarter" idx="12"/>
          </p:nvPr>
        </p:nvSpPr>
        <p:spPr>
          <a:xfrm>
            <a:off x="499138" y="1237535"/>
            <a:ext cx="8386957" cy="3130540"/>
          </a:xfrm>
          <a:prstGeom prst="rect">
            <a:avLst/>
          </a:prstGeom>
        </p:spPr>
        <p:txBody>
          <a:bodyPr anchor="ctr">
            <a:normAutofit/>
          </a:bodyPr>
          <a:lstStyle>
            <a:lvl1pPr marL="0" indent="0">
              <a:spcBef>
                <a:spcPts val="0"/>
              </a:spcBef>
              <a:spcAft>
                <a:spcPts val="1200"/>
              </a:spcAft>
              <a:buNone/>
              <a:defRPr sz="1800">
                <a:latin typeface="+mn-lt"/>
              </a:defRPr>
            </a:lvl1pPr>
            <a:lvl2pPr marL="742931" indent="-285743">
              <a:spcBef>
                <a:spcPts val="0"/>
              </a:spcBef>
              <a:spcAft>
                <a:spcPts val="1200"/>
              </a:spcAft>
              <a:buClr>
                <a:schemeClr val="tx1">
                  <a:lumMod val="60000"/>
                  <a:lumOff val="40000"/>
                </a:schemeClr>
              </a:buClr>
              <a:buFont typeface="Arial" panose="020B0604020202020204" pitchFamily="34" charset="0"/>
              <a:buChar char="•"/>
              <a:defRPr sz="1600">
                <a:latin typeface="+mn-lt"/>
              </a:defRPr>
            </a:lvl2pPr>
            <a:lvl3pPr>
              <a:spcBef>
                <a:spcPts val="0"/>
              </a:spcBef>
              <a:spcAft>
                <a:spcPts val="1200"/>
              </a:spcAft>
              <a:buClr>
                <a:schemeClr val="tx1">
                  <a:lumMod val="60000"/>
                  <a:lumOff val="40000"/>
                </a:schemeClr>
              </a:buClr>
              <a:defRPr sz="1400">
                <a:latin typeface="+mn-lt"/>
              </a:defRPr>
            </a:lvl3pPr>
            <a:lvl4pPr marL="1600160" indent="-228594">
              <a:spcBef>
                <a:spcPts val="0"/>
              </a:spcBef>
              <a:spcAft>
                <a:spcPts val="1200"/>
              </a:spcAft>
              <a:buClr>
                <a:schemeClr val="tx1">
                  <a:lumMod val="60000"/>
                  <a:lumOff val="40000"/>
                </a:schemeClr>
              </a:buClr>
              <a:buFont typeface="Arial" panose="020B0604020202020204" pitchFamily="34" charset="0"/>
              <a:buChar char="•"/>
              <a:defRPr sz="1400">
                <a:latin typeface="+mn-lt"/>
              </a:defRPr>
            </a:lvl4pPr>
            <a:lvl5pPr marL="2057348" indent="-228594">
              <a:spcBef>
                <a:spcPts val="0"/>
              </a:spcBef>
              <a:spcAft>
                <a:spcPts val="1200"/>
              </a:spcAft>
              <a:buClr>
                <a:schemeClr val="tx1">
                  <a:lumMod val="60000"/>
                  <a:lumOff val="40000"/>
                </a:schemeClr>
              </a:buClr>
              <a:buFont typeface="Arial" panose="020B0604020202020204" pitchFamily="34" charset="0"/>
              <a:buChar char="•"/>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950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amp;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DC38E9-CFC5-1049-B819-5ED0B8996A2E}"/>
              </a:ext>
            </a:extLst>
          </p:cNvPr>
          <p:cNvSpPr/>
          <p:nvPr userDrawn="1"/>
        </p:nvSpPr>
        <p:spPr bwMode="auto">
          <a:xfrm>
            <a:off x="0" y="-4"/>
            <a:ext cx="1828800" cy="5143503"/>
          </a:xfrm>
          <a:prstGeom prst="rect">
            <a:avLst/>
          </a:prstGeom>
          <a:solidFill>
            <a:schemeClr val="tx1"/>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03E0F8A-406E-1D41-B787-FFA644FEE2D9}"/>
              </a:ext>
            </a:extLst>
          </p:cNvPr>
          <p:cNvPicPr>
            <a:picLocks noChangeAspect="1"/>
          </p:cNvPicPr>
          <p:nvPr userDrawn="1"/>
        </p:nvPicPr>
        <p:blipFill>
          <a:blip r:embed="rId2"/>
          <a:srcRect/>
          <a:stretch/>
        </p:blipFill>
        <p:spPr>
          <a:xfrm>
            <a:off x="-1" y="-3"/>
            <a:ext cx="1828800" cy="1828800"/>
          </a:xfrm>
          <a:prstGeom prst="rect">
            <a:avLst/>
          </a:prstGeom>
        </p:spPr>
      </p:pic>
      <p:sp>
        <p:nvSpPr>
          <p:cNvPr id="8" name="Picture Placeholder 3">
            <a:extLst>
              <a:ext uri="{FF2B5EF4-FFF2-40B4-BE49-F238E27FC236}">
                <a16:creationId xmlns:a16="http://schemas.microsoft.com/office/drawing/2014/main" id="{81B0595B-6707-D142-BA3A-5684C9CF6F33}"/>
              </a:ext>
            </a:extLst>
          </p:cNvPr>
          <p:cNvSpPr>
            <a:spLocks noGrp="1" noChangeAspect="1"/>
          </p:cNvSpPr>
          <p:nvPr>
            <p:ph type="pic" sz="quarter" idx="11" hasCustomPrompt="1"/>
          </p:nvPr>
        </p:nvSpPr>
        <p:spPr>
          <a:xfrm>
            <a:off x="-1" y="-4"/>
            <a:ext cx="1828800" cy="1828800"/>
          </a:xfrm>
          <a:prstGeom prst="rect">
            <a:avLst/>
          </a:prstGeom>
          <a:noFill/>
        </p:spPr>
        <p:txBody>
          <a:bodyPr/>
          <a:lstStyle>
            <a:lvl1pPr marL="0" indent="0" algn="ctr">
              <a:buNone/>
              <a:defRPr sz="1000">
                <a:solidFill>
                  <a:schemeClr val="bg2"/>
                </a:solidFill>
              </a:defRPr>
            </a:lvl1pPr>
          </a:lstStyle>
          <a:p>
            <a:r>
              <a:rPr lang="en-US"/>
              <a:t>Add a SQUARE photo </a:t>
            </a:r>
          </a:p>
        </p:txBody>
      </p:sp>
      <p:sp>
        <p:nvSpPr>
          <p:cNvPr id="9" name="Title 4">
            <a:extLst>
              <a:ext uri="{FF2B5EF4-FFF2-40B4-BE49-F238E27FC236}">
                <a16:creationId xmlns:a16="http://schemas.microsoft.com/office/drawing/2014/main" id="{D29CF1B9-AB3C-1F46-BF52-6B4E42AB1410}"/>
              </a:ext>
            </a:extLst>
          </p:cNvPr>
          <p:cNvSpPr>
            <a:spLocks noGrp="1"/>
          </p:cNvSpPr>
          <p:nvPr>
            <p:ph type="title" hasCustomPrompt="1"/>
          </p:nvPr>
        </p:nvSpPr>
        <p:spPr>
          <a:xfrm>
            <a:off x="162187" y="2003691"/>
            <a:ext cx="1508484" cy="958714"/>
          </a:xfrm>
          <a:prstGeom prst="rect">
            <a:avLst/>
          </a:prstGeom>
        </p:spPr>
        <p:txBody>
          <a:bodyPr vert="horz" anchor="b">
            <a:normAutofit/>
          </a:bodyPr>
          <a:lstStyle>
            <a:lvl1pPr algn="l">
              <a:defRPr sz="1800" b="1" i="0">
                <a:solidFill>
                  <a:schemeClr val="bg1"/>
                </a:solidFill>
                <a:latin typeface="+mj-lt"/>
                <a:cs typeface="Arial" panose="020B0604020202020204" pitchFamily="34" charset="0"/>
              </a:defRPr>
            </a:lvl1pPr>
          </a:lstStyle>
          <a:p>
            <a:r>
              <a:rPr lang="en-US" dirty="0"/>
              <a:t>Heading</a:t>
            </a:r>
          </a:p>
        </p:txBody>
      </p:sp>
      <p:sp>
        <p:nvSpPr>
          <p:cNvPr id="10" name="Text Placeholder 3">
            <a:extLst>
              <a:ext uri="{FF2B5EF4-FFF2-40B4-BE49-F238E27FC236}">
                <a16:creationId xmlns:a16="http://schemas.microsoft.com/office/drawing/2014/main" id="{1B4F5CC1-60F4-EA49-A3B4-0386B7BF7A34}"/>
              </a:ext>
            </a:extLst>
          </p:cNvPr>
          <p:cNvSpPr>
            <a:spLocks noGrp="1"/>
          </p:cNvSpPr>
          <p:nvPr>
            <p:ph type="body" sz="quarter" idx="12"/>
          </p:nvPr>
        </p:nvSpPr>
        <p:spPr>
          <a:xfrm>
            <a:off x="162187" y="3048806"/>
            <a:ext cx="1508484" cy="1209928"/>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mn-lt"/>
                <a:cs typeface="Arial" panose="020B0604020202020204" pitchFamily="34" charset="0"/>
              </a:defRPr>
            </a:lvl1pPr>
            <a:lvl2pPr marL="457189" indent="-182876"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4" name="Text Placeholder 2">
            <a:extLst>
              <a:ext uri="{FF2B5EF4-FFF2-40B4-BE49-F238E27FC236}">
                <a16:creationId xmlns:a16="http://schemas.microsoft.com/office/drawing/2014/main" id="{AD48430D-78F2-2C44-8214-1A4756AAAE78}"/>
              </a:ext>
            </a:extLst>
          </p:cNvPr>
          <p:cNvSpPr>
            <a:spLocks noGrp="1"/>
          </p:cNvSpPr>
          <p:nvPr>
            <p:ph type="body" sz="quarter" idx="13"/>
          </p:nvPr>
        </p:nvSpPr>
        <p:spPr>
          <a:xfrm>
            <a:off x="2213812" y="365760"/>
            <a:ext cx="6672283" cy="4096512"/>
          </a:xfrm>
          <a:prstGeom prst="rect">
            <a:avLst/>
          </a:prstGeom>
        </p:spPr>
        <p:txBody>
          <a:bodyPr anchor="ctr">
            <a:normAutofit/>
          </a:bodyPr>
          <a:lstStyle>
            <a:lvl1pPr marL="0" indent="0">
              <a:spcBef>
                <a:spcPts val="0"/>
              </a:spcBef>
              <a:spcAft>
                <a:spcPts val="1200"/>
              </a:spcAft>
              <a:buNone/>
              <a:defRPr sz="1800"/>
            </a:lvl1pPr>
            <a:lvl2pPr marL="742931" indent="-285743">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160" indent="-228594">
              <a:spcBef>
                <a:spcPts val="0"/>
              </a:spcBef>
              <a:spcAft>
                <a:spcPts val="1200"/>
              </a:spcAft>
              <a:buClr>
                <a:schemeClr val="tx1">
                  <a:lumMod val="60000"/>
                  <a:lumOff val="40000"/>
                </a:schemeClr>
              </a:buClr>
              <a:buFont typeface="Arial" panose="020B0604020202020204" pitchFamily="34" charset="0"/>
              <a:buChar char="•"/>
              <a:defRPr sz="1400"/>
            </a:lvl4pPr>
            <a:lvl5pPr marL="2057348" indent="-228594">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99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Content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8"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mn-lt"/>
              <a:cs typeface="Arial" panose="020B0604020202020204"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1" y="1489993"/>
            <a:ext cx="2344439" cy="797521"/>
          </a:xfrm>
          <a:prstGeom prst="rect">
            <a:avLst/>
          </a:prstGeom>
        </p:spPr>
        <p:txBody>
          <a:bodyPr vert="horz" anchor="b">
            <a:normAutofit/>
          </a:bodyPr>
          <a:lstStyle>
            <a:lvl1pPr algn="r">
              <a:defRPr sz="2000" b="1" i="0">
                <a:solidFill>
                  <a:schemeClr val="bg1"/>
                </a:solidFill>
                <a:latin typeface="+mj-lt"/>
                <a:cs typeface="Arial" panose="020B0604020202020204" pitchFamily="34" charset="0"/>
              </a:defRPr>
            </a:lvl1pPr>
          </a:lstStyle>
          <a:p>
            <a:r>
              <a:rPr lang="en-US" dirty="0"/>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1" y="2503199"/>
            <a:ext cx="2344439" cy="1188268"/>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mn-lt"/>
                <a:cs typeface="Arial" panose="020B0604020202020204" pitchFamily="34" charset="0"/>
              </a:defRPr>
            </a:lvl1pPr>
            <a:lvl2pPr marL="457189" indent="-182876"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8" name="Rectangle 7">
            <a:extLst>
              <a:ext uri="{FF2B5EF4-FFF2-40B4-BE49-F238E27FC236}">
                <a16:creationId xmlns:a16="http://schemas.microsoft.com/office/drawing/2014/main" id="{312CC06A-53BF-7848-9653-FFECFEA0EF03}"/>
              </a:ext>
            </a:extLst>
          </p:cNvPr>
          <p:cNvSpPr/>
          <p:nvPr userDrawn="1"/>
        </p:nvSpPr>
        <p:spPr bwMode="auto">
          <a:xfrm>
            <a:off x="990025" y="2385520"/>
            <a:ext cx="1746504" cy="56993"/>
          </a:xfrm>
          <a:prstGeom prst="rect">
            <a:avLst/>
          </a:prstGeom>
          <a:solidFill>
            <a:schemeClr val="bg1">
              <a:lumMod val="50000"/>
              <a:alpha val="57000"/>
            </a:schemeClr>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mn-lt"/>
              <a:cs typeface="Arial" panose="020B0604020202020204" pitchFamily="34" charset="0"/>
            </a:endParaRPr>
          </a:p>
        </p:txBody>
      </p:sp>
      <p:sp>
        <p:nvSpPr>
          <p:cNvPr id="12" name="Text Placeholder 2">
            <a:extLst>
              <a:ext uri="{FF2B5EF4-FFF2-40B4-BE49-F238E27FC236}">
                <a16:creationId xmlns:a16="http://schemas.microsoft.com/office/drawing/2014/main" id="{CB22DA12-0B07-5E49-81FA-8A4008CE1688}"/>
              </a:ext>
            </a:extLst>
          </p:cNvPr>
          <p:cNvSpPr>
            <a:spLocks noGrp="1"/>
          </p:cNvSpPr>
          <p:nvPr>
            <p:ph type="body" sz="quarter" idx="13"/>
          </p:nvPr>
        </p:nvSpPr>
        <p:spPr>
          <a:xfrm>
            <a:off x="3320716" y="405636"/>
            <a:ext cx="5510378" cy="4056636"/>
          </a:xfrm>
          <a:prstGeom prst="rect">
            <a:avLst/>
          </a:prstGeom>
        </p:spPr>
        <p:txBody>
          <a:bodyPr anchor="ctr">
            <a:normAutofit/>
          </a:bodyPr>
          <a:lstStyle>
            <a:lvl1pPr marL="0" indent="0">
              <a:spcBef>
                <a:spcPts val="0"/>
              </a:spcBef>
              <a:spcAft>
                <a:spcPts val="1200"/>
              </a:spcAft>
              <a:buNone/>
              <a:defRPr sz="1800"/>
            </a:lvl1pPr>
            <a:lvl2pPr marL="742931" indent="-285743">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160" indent="-228594">
              <a:spcBef>
                <a:spcPts val="0"/>
              </a:spcBef>
              <a:spcAft>
                <a:spcPts val="1200"/>
              </a:spcAft>
              <a:buClr>
                <a:schemeClr val="tx1">
                  <a:lumMod val="60000"/>
                  <a:lumOff val="40000"/>
                </a:schemeClr>
              </a:buClr>
              <a:buFont typeface="Arial" panose="020B0604020202020204" pitchFamily="34" charset="0"/>
              <a:buChar char="•"/>
              <a:defRPr sz="1400"/>
            </a:lvl4pPr>
            <a:lvl5pPr marL="2057348" indent="-228594">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889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rge Image &amp; Bullet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553CE7FA-AC2D-3348-BFDD-3E0369880E79}"/>
              </a:ext>
            </a:extLst>
          </p:cNvPr>
          <p:cNvSpPr>
            <a:spLocks noGrp="1" noChangeAspect="1"/>
          </p:cNvSpPr>
          <p:nvPr>
            <p:ph type="pic" sz="quarter" idx="12" hasCustomPrompt="1"/>
          </p:nvPr>
        </p:nvSpPr>
        <p:spPr>
          <a:xfrm>
            <a:off x="274386" y="-4"/>
            <a:ext cx="5143504" cy="5143504"/>
          </a:xfrm>
          <a:prstGeom prst="rect">
            <a:avLst/>
          </a:prstGeom>
          <a:solidFill>
            <a:schemeClr val="bg1">
              <a:lumMod val="85000"/>
            </a:schemeClr>
          </a:solidFill>
        </p:spPr>
        <p:txBody>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1600">
                <a:solidFill>
                  <a:schemeClr val="tx1"/>
                </a:solidFill>
              </a:defRPr>
            </a:lvl1pPr>
          </a:lstStyle>
          <a:p>
            <a:pPr marL="0" marR="0" lvl="0" indent="0" algn="ctr" defTabSz="457189" rtl="0" eaLnBrk="1" fontAlgn="auto" latinLnBrk="0" hangingPunct="1">
              <a:lnSpc>
                <a:spcPct val="100000"/>
              </a:lnSpc>
              <a:spcBef>
                <a:spcPct val="20000"/>
              </a:spcBef>
              <a:spcAft>
                <a:spcPts val="0"/>
              </a:spcAft>
              <a:buClrTx/>
              <a:buSzTx/>
              <a:buFont typeface="Arial"/>
              <a:buNone/>
              <a:tabLst/>
              <a:defRPr/>
            </a:pPr>
            <a:r>
              <a:rPr lang="en-US"/>
              <a:t>Add a SQUARE photo </a:t>
            </a:r>
          </a:p>
        </p:txBody>
      </p:sp>
      <p:sp>
        <p:nvSpPr>
          <p:cNvPr id="7" name="Text Placeholder 2">
            <a:extLst>
              <a:ext uri="{FF2B5EF4-FFF2-40B4-BE49-F238E27FC236}">
                <a16:creationId xmlns:a16="http://schemas.microsoft.com/office/drawing/2014/main" id="{FC1A4F0B-B90B-0C43-A39F-E1FDC5BC0429}"/>
              </a:ext>
            </a:extLst>
          </p:cNvPr>
          <p:cNvSpPr>
            <a:spLocks noGrp="1"/>
          </p:cNvSpPr>
          <p:nvPr>
            <p:ph type="body" sz="quarter" idx="13"/>
          </p:nvPr>
        </p:nvSpPr>
        <p:spPr>
          <a:xfrm>
            <a:off x="5862083" y="365760"/>
            <a:ext cx="2969011" cy="4096512"/>
          </a:xfrm>
          <a:prstGeom prst="rect">
            <a:avLst/>
          </a:prstGeom>
        </p:spPr>
        <p:txBody>
          <a:bodyPr anchor="ctr">
            <a:normAutofit/>
          </a:bodyPr>
          <a:lstStyle>
            <a:lvl1pPr marL="0" indent="0">
              <a:spcBef>
                <a:spcPts val="0"/>
              </a:spcBef>
              <a:spcAft>
                <a:spcPts val="1200"/>
              </a:spcAft>
              <a:buNone/>
              <a:defRPr sz="1800"/>
            </a:lvl1pPr>
            <a:lvl2pPr marL="742931" indent="-285743">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160" indent="-228594">
              <a:spcBef>
                <a:spcPts val="0"/>
              </a:spcBef>
              <a:spcAft>
                <a:spcPts val="1200"/>
              </a:spcAft>
              <a:buClr>
                <a:schemeClr val="tx1">
                  <a:lumMod val="60000"/>
                  <a:lumOff val="40000"/>
                </a:schemeClr>
              </a:buClr>
              <a:buFont typeface="Arial" panose="020B0604020202020204" pitchFamily="34" charset="0"/>
              <a:buChar char="•"/>
              <a:defRPr sz="1400"/>
            </a:lvl4pPr>
            <a:lvl5pPr marL="2057348" indent="-228594">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Box 12">
            <a:extLst>
              <a:ext uri="{FF2B5EF4-FFF2-40B4-BE49-F238E27FC236}">
                <a16:creationId xmlns:a16="http://schemas.microsoft.com/office/drawing/2014/main" id="{707436C3-4A2B-304D-98DC-089565EF5B51}"/>
              </a:ext>
            </a:extLst>
          </p:cNvPr>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32000"/>
                  </a:srgb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264185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Cent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8AC097-82E3-034D-AB5C-3727404D3D11}"/>
              </a:ext>
            </a:extLst>
          </p:cNvPr>
          <p:cNvSpPr/>
          <p:nvPr userDrawn="1"/>
        </p:nvSpPr>
        <p:spPr bwMode="auto">
          <a:xfrm>
            <a:off x="1"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B2F5E40-A5A7-DA45-9503-21286DF3AEC8}"/>
              </a:ext>
            </a:extLst>
          </p:cNvPr>
          <p:cNvSpPr/>
          <p:nvPr userDrawn="1"/>
        </p:nvSpPr>
        <p:spPr bwMode="auto">
          <a:xfrm>
            <a:off x="2835274" y="1150605"/>
            <a:ext cx="6308726" cy="2835275"/>
          </a:xfrm>
          <a:prstGeom prst="rect">
            <a:avLst/>
          </a:prstGeom>
          <a:solidFill>
            <a:schemeClr val="tx1"/>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99140E17-BF2D-8443-AE90-D5436F6C17F2}"/>
              </a:ext>
            </a:extLst>
          </p:cNvPr>
          <p:cNvPicPr>
            <a:picLocks noChangeAspect="1"/>
          </p:cNvPicPr>
          <p:nvPr userDrawn="1"/>
        </p:nvPicPr>
        <p:blipFill>
          <a:blip r:embed="rId2"/>
          <a:srcRect/>
          <a:stretch/>
        </p:blipFill>
        <p:spPr>
          <a:xfrm>
            <a:off x="0" y="1150605"/>
            <a:ext cx="2835275" cy="2835275"/>
          </a:xfrm>
          <a:prstGeom prst="rect">
            <a:avLst/>
          </a:prstGeom>
        </p:spPr>
      </p:pic>
      <p:sp>
        <p:nvSpPr>
          <p:cNvPr id="6" name="Title 4"/>
          <p:cNvSpPr>
            <a:spLocks noGrp="1"/>
          </p:cNvSpPr>
          <p:nvPr>
            <p:ph type="title"/>
          </p:nvPr>
        </p:nvSpPr>
        <p:spPr>
          <a:xfrm>
            <a:off x="375684" y="1637414"/>
            <a:ext cx="2261190" cy="1857153"/>
          </a:xfrm>
          <a:prstGeom prst="rect">
            <a:avLst/>
          </a:prstGeom>
        </p:spPr>
        <p:txBody>
          <a:bodyPr vert="horz" anchor="ctr">
            <a:normAutofit/>
          </a:bodyPr>
          <a:lstStyle>
            <a:lvl1pPr algn="r">
              <a:defRPr sz="2000" b="1" i="0">
                <a:solidFill>
                  <a:schemeClr val="bg1"/>
                </a:solidFill>
                <a:latin typeface="+mj-lt"/>
                <a:cs typeface="Arial"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8A9A3362-E2CC-4B49-AEA4-ABE0C1C7AFD0}"/>
              </a:ext>
            </a:extLst>
          </p:cNvPr>
          <p:cNvSpPr>
            <a:spLocks noGrp="1"/>
          </p:cNvSpPr>
          <p:nvPr>
            <p:ph type="body" sz="quarter" idx="13"/>
          </p:nvPr>
        </p:nvSpPr>
        <p:spPr>
          <a:xfrm>
            <a:off x="3033674" y="1285660"/>
            <a:ext cx="5797419" cy="2571320"/>
          </a:xfrm>
          <a:prstGeom prst="rect">
            <a:avLst/>
          </a:prstGeom>
        </p:spPr>
        <p:txBody>
          <a:bodyPr anchor="ctr">
            <a:normAutofit/>
          </a:bodyPr>
          <a:lstStyle>
            <a:lvl1pPr marL="0" indent="0">
              <a:spcBef>
                <a:spcPts val="0"/>
              </a:spcBef>
              <a:spcAft>
                <a:spcPts val="1200"/>
              </a:spcAft>
              <a:buNone/>
              <a:defRPr sz="1800">
                <a:solidFill>
                  <a:schemeClr val="bg1"/>
                </a:solidFill>
              </a:defRPr>
            </a:lvl1pPr>
            <a:lvl2pPr marL="742931" indent="-285743">
              <a:spcBef>
                <a:spcPts val="0"/>
              </a:spcBef>
              <a:spcAft>
                <a:spcPts val="1200"/>
              </a:spcAft>
              <a:buClr>
                <a:schemeClr val="tx1">
                  <a:lumMod val="60000"/>
                  <a:lumOff val="40000"/>
                </a:schemeClr>
              </a:buClr>
              <a:buFont typeface="Arial" panose="020B0604020202020204" pitchFamily="34" charset="0"/>
              <a:buChar char="•"/>
              <a:defRPr sz="1600">
                <a:solidFill>
                  <a:schemeClr val="bg1"/>
                </a:solidFill>
              </a:defRPr>
            </a:lvl2pPr>
            <a:lvl3pPr>
              <a:spcBef>
                <a:spcPts val="0"/>
              </a:spcBef>
              <a:spcAft>
                <a:spcPts val="1200"/>
              </a:spcAft>
              <a:buClr>
                <a:schemeClr val="tx1">
                  <a:lumMod val="60000"/>
                  <a:lumOff val="40000"/>
                </a:schemeClr>
              </a:buClr>
              <a:defRPr sz="1400">
                <a:solidFill>
                  <a:schemeClr val="bg1"/>
                </a:solidFill>
              </a:defRPr>
            </a:lvl3pPr>
            <a:lvl4pPr marL="1600160" indent="-228594">
              <a:spcBef>
                <a:spcPts val="0"/>
              </a:spcBef>
              <a:spcAft>
                <a:spcPts val="1200"/>
              </a:spcAft>
              <a:buClr>
                <a:schemeClr val="tx1">
                  <a:lumMod val="60000"/>
                  <a:lumOff val="40000"/>
                </a:schemeClr>
              </a:buClr>
              <a:buFont typeface="Arial" panose="020B0604020202020204" pitchFamily="34" charset="0"/>
              <a:buChar char="•"/>
              <a:defRPr sz="1400">
                <a:solidFill>
                  <a:schemeClr val="bg1"/>
                </a:solidFill>
              </a:defRPr>
            </a:lvl4pPr>
            <a:lvl5pPr marL="2057348" indent="-228594">
              <a:spcBef>
                <a:spcPts val="0"/>
              </a:spcBef>
              <a:spcAft>
                <a:spcPts val="1200"/>
              </a:spcAft>
              <a:buClr>
                <a:schemeClr val="tx1">
                  <a:lumMod val="60000"/>
                  <a:lumOff val="40000"/>
                </a:schemeClr>
              </a:buClr>
              <a:buFont typeface="Arial" panose="020B0604020202020204" pitchFamily="3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8525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pyright &amp; Logo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1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pyright &amp; Logo">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id="{A472F96D-C25B-7645-8364-A2170AE806AF}"/>
              </a:ext>
            </a:extLst>
          </p:cNvPr>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216886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pyright Only">
    <p:spTree>
      <p:nvGrpSpPr>
        <p:cNvPr id="1" name=""/>
        <p:cNvGrpSpPr/>
        <p:nvPr/>
      </p:nvGrpSpPr>
      <p:grpSpPr>
        <a:xfrm>
          <a:off x="0" y="0"/>
          <a:ext cx="0" cy="0"/>
          <a:chOff x="0" y="0"/>
          <a:chExt cx="0" cy="0"/>
        </a:xfrm>
      </p:grpSpPr>
      <p:sp>
        <p:nvSpPr>
          <p:cNvPr id="3" name="Text Box 12">
            <a:extLst>
              <a:ext uri="{FF2B5EF4-FFF2-40B4-BE49-F238E27FC236}">
                <a16:creationId xmlns:a16="http://schemas.microsoft.com/office/drawing/2014/main" id="{6784497C-D81A-5041-A17B-970443C4BFFB}"/>
              </a:ext>
            </a:extLst>
          </p:cNvPr>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mj-lt"/>
                <a:ea typeface="+mn-ea"/>
                <a:cs typeface="Arial" panose="020B0604020202020204" pitchFamily="34" charset="0"/>
              </a:rPr>
              <a:t>© Tyler Technologies 2020</a:t>
            </a:r>
          </a:p>
        </p:txBody>
      </p:sp>
    </p:spTree>
    <p:extLst>
      <p:ext uri="{BB962C8B-B14F-4D97-AF65-F5344CB8AC3E}">
        <p14:creationId xmlns:p14="http://schemas.microsoft.com/office/powerpoint/2010/main" val="26535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rap Up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42C853-454C-D64A-8140-F911E3603D1A}"/>
              </a:ext>
            </a:extLst>
          </p:cNvPr>
          <p:cNvSpPr/>
          <p:nvPr userDrawn="1"/>
        </p:nvSpPr>
        <p:spPr bwMode="auto">
          <a:xfrm>
            <a:off x="6063916" y="0"/>
            <a:ext cx="3080083"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j-lt"/>
              <a:cs typeface="Arial" panose="020B0604020202020204" pitchFamily="34" charset="0"/>
            </a:endParaRPr>
          </a:p>
        </p:txBody>
      </p:sp>
      <p:sp>
        <p:nvSpPr>
          <p:cNvPr id="9" name="Picture Placeholder 3">
            <a:extLst>
              <a:ext uri="{FF2B5EF4-FFF2-40B4-BE49-F238E27FC236}">
                <a16:creationId xmlns:a16="http://schemas.microsoft.com/office/drawing/2014/main" id="{ACF779AE-0E50-6B41-BD0F-C5CC68A29E83}"/>
              </a:ext>
            </a:extLst>
          </p:cNvPr>
          <p:cNvSpPr>
            <a:spLocks noGrp="1"/>
          </p:cNvSpPr>
          <p:nvPr>
            <p:ph type="pic" sz="quarter" idx="12" hasCustomPrompt="1"/>
          </p:nvPr>
        </p:nvSpPr>
        <p:spPr>
          <a:xfrm>
            <a:off x="-1" y="-8"/>
            <a:ext cx="6063918" cy="5143508"/>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2"/>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a:t>Add an ORIGINAL photo – click the icon to add image</a:t>
            </a:r>
          </a:p>
          <a:p>
            <a:endParaRPr lang="en-US"/>
          </a:p>
        </p:txBody>
      </p:sp>
    </p:spTree>
    <p:extLst>
      <p:ext uri="{BB962C8B-B14F-4D97-AF65-F5344CB8AC3E}">
        <p14:creationId xmlns:p14="http://schemas.microsoft.com/office/powerpoint/2010/main" val="364226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defTabSz="342900"/>
            <a:fld id="{6AD6EE87-EBD5-4F12-A48A-63ACA297AC8F}" type="datetimeFigureOut">
              <a:rPr lang="en-US" smtClean="0">
                <a:solidFill>
                  <a:prstClr val="black">
                    <a:lumMod val="95000"/>
                    <a:lumOff val="5000"/>
                  </a:prstClr>
                </a:solidFill>
              </a:rPr>
              <a:pPr defTabSz="342900"/>
              <a:t>7/14/2021</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962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A5D3794B-289A-4A80-97D7-111025398D45}" type="datetimeFigureOut">
              <a:rPr lang="en-US" smtClean="0">
                <a:solidFill>
                  <a:prstClr val="black">
                    <a:lumMod val="95000"/>
                    <a:lumOff val="5000"/>
                  </a:prstClr>
                </a:solidFill>
              </a:rPr>
              <a:pPr defTabSz="342900"/>
              <a:t>7/14/2021</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spTree>
    <p:extLst>
      <p:ext uri="{BB962C8B-B14F-4D97-AF65-F5344CB8AC3E}">
        <p14:creationId xmlns:p14="http://schemas.microsoft.com/office/powerpoint/2010/main" val="35113704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5A61015F-7CC6-4D0A-9D87-873EA4C304CC}" type="datetimeFigureOut">
              <a:rPr lang="en-US" smtClean="0">
                <a:solidFill>
                  <a:prstClr val="black">
                    <a:lumMod val="95000"/>
                    <a:lumOff val="5000"/>
                  </a:prstClr>
                </a:solidFill>
              </a:rPr>
              <a:pPr defTabSz="342900"/>
              <a:t>7/14/2021</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6315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fld id="{93C6A301-0538-44EC-B09D-202E1042A48B}" type="datetimeFigureOut">
              <a:rPr lang="en-US" smtClean="0">
                <a:solidFill>
                  <a:prstClr val="black">
                    <a:lumMod val="95000"/>
                    <a:lumOff val="5000"/>
                  </a:prstClr>
                </a:solidFill>
              </a:rPr>
              <a:pPr defTabSz="342900"/>
              <a:t>7/14/2021</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spTree>
    <p:extLst>
      <p:ext uri="{BB962C8B-B14F-4D97-AF65-F5344CB8AC3E}">
        <p14:creationId xmlns:p14="http://schemas.microsoft.com/office/powerpoint/2010/main" val="2110295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fld id="{D789574A-8875-45EF-8EA2-3CAA0F7ABC4C}" type="datetimeFigureOut">
              <a:rPr lang="en-US" smtClean="0">
                <a:solidFill>
                  <a:prstClr val="black">
                    <a:lumMod val="95000"/>
                    <a:lumOff val="5000"/>
                  </a:prstClr>
                </a:solidFill>
              </a:rPr>
              <a:pPr defTabSz="342900"/>
              <a:t>7/14/2021</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pPr defTabSz="342900"/>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spTree>
    <p:extLst>
      <p:ext uri="{BB962C8B-B14F-4D97-AF65-F5344CB8AC3E}">
        <p14:creationId xmlns:p14="http://schemas.microsoft.com/office/powerpoint/2010/main" val="23331406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fld id="{67EF4D4C-5367-4C26-9E2B-D8088D7FCA81}" type="datetimeFigureOut">
              <a:rPr lang="en-US" smtClean="0">
                <a:solidFill>
                  <a:prstClr val="black">
                    <a:lumMod val="95000"/>
                    <a:lumOff val="5000"/>
                  </a:prstClr>
                </a:solidFill>
              </a:rPr>
              <a:pPr defTabSz="342900"/>
              <a:t>7/14/2021</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pPr defTabSz="342900"/>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spTree>
    <p:extLst>
      <p:ext uri="{BB962C8B-B14F-4D97-AF65-F5344CB8AC3E}">
        <p14:creationId xmlns:p14="http://schemas.microsoft.com/office/powerpoint/2010/main" val="33126881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fld id="{56E91E96-98B0-4413-9547-46F3504108EF}" type="datetimeFigureOut">
              <a:rPr lang="en-US" smtClean="0">
                <a:solidFill>
                  <a:prstClr val="black">
                    <a:lumMod val="95000"/>
                    <a:lumOff val="5000"/>
                  </a:prstClr>
                </a:solidFill>
              </a:rPr>
              <a:pPr defTabSz="342900"/>
              <a:t>7/14/2021</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pPr defTabSz="342900"/>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spTree>
    <p:extLst>
      <p:ext uri="{BB962C8B-B14F-4D97-AF65-F5344CB8AC3E}">
        <p14:creationId xmlns:p14="http://schemas.microsoft.com/office/powerpoint/2010/main" val="816934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05C68B11-C5A8-448C-8CE9-B1A273C79CFC}" type="datetimeFigureOut">
              <a:rPr lang="en-US" smtClean="0">
                <a:solidFill>
                  <a:prstClr val="black">
                    <a:lumMod val="95000"/>
                    <a:lumOff val="5000"/>
                  </a:prstClr>
                </a:solidFill>
              </a:rPr>
              <a:pPr defTabSz="342900"/>
              <a:t>7/14/2021</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spTree>
    <p:extLst>
      <p:ext uri="{BB962C8B-B14F-4D97-AF65-F5344CB8AC3E}">
        <p14:creationId xmlns:p14="http://schemas.microsoft.com/office/powerpoint/2010/main" val="2305821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C7616CA0-919D-4A49-9C8A-62FDFB3A5183}" type="datetimeFigureOut">
              <a:rPr lang="en-US" smtClean="0">
                <a:solidFill>
                  <a:prstClr val="black">
                    <a:lumMod val="95000"/>
                    <a:lumOff val="5000"/>
                  </a:prstClr>
                </a:solidFill>
              </a:rPr>
              <a:pPr defTabSz="342900"/>
              <a:t>7/14/2021</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pPr defTabSz="342900"/>
            <a:fld id="{867E5644-1E61-4311-A31E-84CB9C7AA8A9}"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123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4CD73815-2707-4475-8F1A-B873CB631BB4}" type="datetimeFigureOut">
              <a:rPr lang="en-US" smtClean="0">
                <a:solidFill>
                  <a:prstClr val="black">
                    <a:lumMod val="95000"/>
                    <a:lumOff val="5000"/>
                  </a:prstClr>
                </a:solidFill>
              </a:rPr>
              <a:pPr defTabSz="342900"/>
              <a:t>7/14/2021</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spTree>
    <p:extLst>
      <p:ext uri="{BB962C8B-B14F-4D97-AF65-F5344CB8AC3E}">
        <p14:creationId xmlns:p14="http://schemas.microsoft.com/office/powerpoint/2010/main" val="104689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rap Up Blu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DC57113-F713-A741-8B38-3D65BFBD4543}"/>
              </a:ext>
            </a:extLst>
          </p:cNvPr>
          <p:cNvPicPr>
            <a:picLocks noChangeAspect="1"/>
          </p:cNvPicPr>
          <p:nvPr userDrawn="1"/>
        </p:nvPicPr>
        <p:blipFill rotWithShape="1">
          <a:blip r:embed="rId2"/>
          <a:srcRect t="3244" b="2746"/>
          <a:stretch/>
        </p:blipFill>
        <p:spPr>
          <a:xfrm>
            <a:off x="6063917" y="-9"/>
            <a:ext cx="3080083" cy="5143509"/>
          </a:xfrm>
          <a:prstGeom prst="rect">
            <a:avLst/>
          </a:prstGeom>
        </p:spPr>
      </p:pic>
      <p:sp>
        <p:nvSpPr>
          <p:cNvPr id="9" name="Picture Placeholder 3">
            <a:extLst>
              <a:ext uri="{FF2B5EF4-FFF2-40B4-BE49-F238E27FC236}">
                <a16:creationId xmlns:a16="http://schemas.microsoft.com/office/drawing/2014/main" id="{ACF779AE-0E50-6B41-BD0F-C5CC68A29E83}"/>
              </a:ext>
            </a:extLst>
          </p:cNvPr>
          <p:cNvSpPr>
            <a:spLocks noGrp="1"/>
          </p:cNvSpPr>
          <p:nvPr>
            <p:ph type="pic" sz="quarter" idx="12" hasCustomPrompt="1"/>
          </p:nvPr>
        </p:nvSpPr>
        <p:spPr>
          <a:xfrm>
            <a:off x="-1" y="-8"/>
            <a:ext cx="6063918" cy="5143508"/>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2"/>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an ORIGINAL photo– click the icon to add image</a:t>
            </a:r>
          </a:p>
          <a:p>
            <a:endParaRPr lang="en-US" dirty="0"/>
          </a:p>
        </p:txBody>
      </p:sp>
      <p:grpSp>
        <p:nvGrpSpPr>
          <p:cNvPr id="19" name="Group 18">
            <a:extLst>
              <a:ext uri="{FF2B5EF4-FFF2-40B4-BE49-F238E27FC236}">
                <a16:creationId xmlns:a16="http://schemas.microsoft.com/office/drawing/2014/main" id="{AFB85262-0722-3A49-9719-F6C0573A00FB}"/>
              </a:ext>
            </a:extLst>
          </p:cNvPr>
          <p:cNvGrpSpPr/>
          <p:nvPr userDrawn="1"/>
        </p:nvGrpSpPr>
        <p:grpSpPr>
          <a:xfrm>
            <a:off x="7428131" y="4769893"/>
            <a:ext cx="1470061" cy="251372"/>
            <a:chOff x="7567805" y="4818039"/>
            <a:chExt cx="1194261" cy="204212"/>
          </a:xfrm>
        </p:grpSpPr>
        <p:pic>
          <p:nvPicPr>
            <p:cNvPr id="23" name="Graphic 22">
              <a:extLst>
                <a:ext uri="{FF2B5EF4-FFF2-40B4-BE49-F238E27FC236}">
                  <a16:creationId xmlns:a16="http://schemas.microsoft.com/office/drawing/2014/main" id="{07E02642-82E1-5146-8F90-B58C462900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46589" y="4862935"/>
              <a:ext cx="115477" cy="115476"/>
            </a:xfrm>
            <a:prstGeom prst="rect">
              <a:avLst/>
            </a:prstGeom>
          </p:spPr>
        </p:pic>
        <p:pic>
          <p:nvPicPr>
            <p:cNvPr id="24" name="Graphic 23">
              <a:extLst>
                <a:ext uri="{FF2B5EF4-FFF2-40B4-BE49-F238E27FC236}">
                  <a16:creationId xmlns:a16="http://schemas.microsoft.com/office/drawing/2014/main" id="{49C3BA46-E290-2246-80C5-C7148B5D84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2353" y="4862935"/>
              <a:ext cx="115476" cy="115476"/>
            </a:xfrm>
            <a:prstGeom prst="rect">
              <a:avLst/>
            </a:prstGeom>
          </p:spPr>
        </p:pic>
        <p:pic>
          <p:nvPicPr>
            <p:cNvPr id="25" name="Graphic 24">
              <a:extLst>
                <a:ext uri="{FF2B5EF4-FFF2-40B4-BE49-F238E27FC236}">
                  <a16:creationId xmlns:a16="http://schemas.microsoft.com/office/drawing/2014/main" id="{76C09A0A-0FE7-064B-AE1C-2AEBCADD6E4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420075" y="4862935"/>
              <a:ext cx="115476" cy="115476"/>
            </a:xfrm>
            <a:prstGeom prst="rect">
              <a:avLst/>
            </a:prstGeom>
          </p:spPr>
        </p:pic>
        <p:pic>
          <p:nvPicPr>
            <p:cNvPr id="26" name="Graphic 25">
              <a:extLst>
                <a:ext uri="{FF2B5EF4-FFF2-40B4-BE49-F238E27FC236}">
                  <a16:creationId xmlns:a16="http://schemas.microsoft.com/office/drawing/2014/main" id="{C858074F-5795-784B-B13C-6796F4FEB4B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193564" y="4858650"/>
              <a:ext cx="115476" cy="115476"/>
            </a:xfrm>
            <a:prstGeom prst="rect">
              <a:avLst/>
            </a:prstGeom>
          </p:spPr>
        </p:pic>
        <p:pic>
          <p:nvPicPr>
            <p:cNvPr id="27" name="Graphic 26">
              <a:extLst>
                <a:ext uri="{FF2B5EF4-FFF2-40B4-BE49-F238E27FC236}">
                  <a16:creationId xmlns:a16="http://schemas.microsoft.com/office/drawing/2014/main" id="{F8E2899D-D171-8245-AD1D-51DA4934158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745838" y="4858650"/>
              <a:ext cx="115476" cy="115476"/>
            </a:xfrm>
            <a:prstGeom prst="rect">
              <a:avLst/>
            </a:prstGeom>
          </p:spPr>
        </p:pic>
        <p:cxnSp>
          <p:nvCxnSpPr>
            <p:cNvPr id="29" name="Straight Connector 28">
              <a:extLst>
                <a:ext uri="{FF2B5EF4-FFF2-40B4-BE49-F238E27FC236}">
                  <a16:creationId xmlns:a16="http://schemas.microsoft.com/office/drawing/2014/main" id="{0547590B-544D-1D44-9D96-90AEE16CDABC}"/>
                </a:ext>
              </a:extLst>
            </p:cNvPr>
            <p:cNvCxnSpPr>
              <a:cxnSpLocks/>
            </p:cNvCxnSpPr>
            <p:nvPr userDrawn="1"/>
          </p:nvCxnSpPr>
          <p:spPr>
            <a:xfrm>
              <a:off x="7567805" y="4818039"/>
              <a:ext cx="0" cy="204212"/>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352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2A4AFB99-0EAB-4182-AFF8-E214C82A68F6}" type="datetimeFigureOut">
              <a:rPr lang="en-US" smtClean="0">
                <a:solidFill>
                  <a:prstClr val="black">
                    <a:lumMod val="95000"/>
                    <a:lumOff val="5000"/>
                  </a:prstClr>
                </a:solidFill>
              </a:rPr>
              <a:pPr defTabSz="342900"/>
              <a:t>7/14/2021</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6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rap Up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42C853-454C-D64A-8140-F911E3603D1A}"/>
              </a:ext>
            </a:extLst>
          </p:cNvPr>
          <p:cNvSpPr/>
          <p:nvPr userDrawn="1"/>
        </p:nvSpPr>
        <p:spPr bwMode="auto">
          <a:xfrm>
            <a:off x="6063916" y="0"/>
            <a:ext cx="3080083"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j-lt"/>
              <a:cs typeface="Arial" panose="020B0604020202020204" pitchFamily="34" charset="0"/>
            </a:endParaRPr>
          </a:p>
        </p:txBody>
      </p:sp>
      <p:sp>
        <p:nvSpPr>
          <p:cNvPr id="9" name="Picture Placeholder 3">
            <a:extLst>
              <a:ext uri="{FF2B5EF4-FFF2-40B4-BE49-F238E27FC236}">
                <a16:creationId xmlns:a16="http://schemas.microsoft.com/office/drawing/2014/main" id="{ACF779AE-0E50-6B41-BD0F-C5CC68A29E83}"/>
              </a:ext>
            </a:extLst>
          </p:cNvPr>
          <p:cNvSpPr>
            <a:spLocks noGrp="1"/>
          </p:cNvSpPr>
          <p:nvPr>
            <p:ph type="pic" sz="quarter" idx="12" hasCustomPrompt="1"/>
          </p:nvPr>
        </p:nvSpPr>
        <p:spPr>
          <a:xfrm>
            <a:off x="-1" y="-8"/>
            <a:ext cx="6063918" cy="5143508"/>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2"/>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an ORIGINAL photo– click the icon to add image</a:t>
            </a:r>
          </a:p>
          <a:p>
            <a:endParaRPr lang="en-US" dirty="0"/>
          </a:p>
        </p:txBody>
      </p:sp>
      <p:grpSp>
        <p:nvGrpSpPr>
          <p:cNvPr id="17" name="Group 16">
            <a:extLst>
              <a:ext uri="{FF2B5EF4-FFF2-40B4-BE49-F238E27FC236}">
                <a16:creationId xmlns:a16="http://schemas.microsoft.com/office/drawing/2014/main" id="{9CA1870D-1196-CC48-BDAB-E400F8CF0C07}"/>
              </a:ext>
            </a:extLst>
          </p:cNvPr>
          <p:cNvGrpSpPr/>
          <p:nvPr userDrawn="1"/>
        </p:nvGrpSpPr>
        <p:grpSpPr>
          <a:xfrm>
            <a:off x="7428131" y="4769893"/>
            <a:ext cx="1470061" cy="251372"/>
            <a:chOff x="7567805" y="4818039"/>
            <a:chExt cx="1194261" cy="204212"/>
          </a:xfrm>
        </p:grpSpPr>
        <p:pic>
          <p:nvPicPr>
            <p:cNvPr id="18" name="Graphic 17">
              <a:extLst>
                <a:ext uri="{FF2B5EF4-FFF2-40B4-BE49-F238E27FC236}">
                  <a16:creationId xmlns:a16="http://schemas.microsoft.com/office/drawing/2014/main" id="{EE6638F2-D8AB-8142-9A21-0CF1841AE2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46589" y="4862935"/>
              <a:ext cx="115477" cy="115476"/>
            </a:xfrm>
            <a:prstGeom prst="rect">
              <a:avLst/>
            </a:prstGeom>
          </p:spPr>
        </p:pic>
        <p:pic>
          <p:nvPicPr>
            <p:cNvPr id="19" name="Graphic 18">
              <a:extLst>
                <a:ext uri="{FF2B5EF4-FFF2-40B4-BE49-F238E27FC236}">
                  <a16:creationId xmlns:a16="http://schemas.microsoft.com/office/drawing/2014/main" id="{2F99CF9E-E199-B343-8423-29F0B82CE1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72353" y="4862935"/>
              <a:ext cx="115476" cy="115476"/>
            </a:xfrm>
            <a:prstGeom prst="rect">
              <a:avLst/>
            </a:prstGeom>
          </p:spPr>
        </p:pic>
        <p:pic>
          <p:nvPicPr>
            <p:cNvPr id="20" name="Graphic 19">
              <a:extLst>
                <a:ext uri="{FF2B5EF4-FFF2-40B4-BE49-F238E27FC236}">
                  <a16:creationId xmlns:a16="http://schemas.microsoft.com/office/drawing/2014/main" id="{480BA5EB-F3D7-C840-991B-3243698429E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20075" y="4862935"/>
              <a:ext cx="115476" cy="115476"/>
            </a:xfrm>
            <a:prstGeom prst="rect">
              <a:avLst/>
            </a:prstGeom>
          </p:spPr>
        </p:pic>
        <p:pic>
          <p:nvPicPr>
            <p:cNvPr id="21" name="Graphic 20">
              <a:extLst>
                <a:ext uri="{FF2B5EF4-FFF2-40B4-BE49-F238E27FC236}">
                  <a16:creationId xmlns:a16="http://schemas.microsoft.com/office/drawing/2014/main" id="{E45707FF-41DC-2A40-83B8-AB413101410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193564" y="4858650"/>
              <a:ext cx="115476" cy="115476"/>
            </a:xfrm>
            <a:prstGeom prst="rect">
              <a:avLst/>
            </a:prstGeom>
          </p:spPr>
        </p:pic>
        <p:pic>
          <p:nvPicPr>
            <p:cNvPr id="22" name="Graphic 21">
              <a:extLst>
                <a:ext uri="{FF2B5EF4-FFF2-40B4-BE49-F238E27FC236}">
                  <a16:creationId xmlns:a16="http://schemas.microsoft.com/office/drawing/2014/main" id="{51D908C1-B1C5-C547-BAEF-A5D0492A7AB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745838" y="4858650"/>
              <a:ext cx="115476" cy="115476"/>
            </a:xfrm>
            <a:prstGeom prst="rect">
              <a:avLst/>
            </a:prstGeom>
          </p:spPr>
        </p:pic>
        <p:cxnSp>
          <p:nvCxnSpPr>
            <p:cNvPr id="24" name="Straight Connector 23">
              <a:extLst>
                <a:ext uri="{FF2B5EF4-FFF2-40B4-BE49-F238E27FC236}">
                  <a16:creationId xmlns:a16="http://schemas.microsoft.com/office/drawing/2014/main" id="{11B85A59-7520-2A49-9295-293C60C587DE}"/>
                </a:ext>
              </a:extLst>
            </p:cNvPr>
            <p:cNvCxnSpPr>
              <a:cxnSpLocks/>
            </p:cNvCxnSpPr>
            <p:nvPr userDrawn="1"/>
          </p:nvCxnSpPr>
          <p:spPr>
            <a:xfrm>
              <a:off x="7567805" y="4818039"/>
              <a:ext cx="0" cy="20421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56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F91126-1492-5A46-A0B3-3B3EEFA59425}"/>
              </a:ext>
            </a:extLst>
          </p:cNvPr>
          <p:cNvSpPr/>
          <p:nvPr userDrawn="1"/>
        </p:nvSpPr>
        <p:spPr bwMode="auto">
          <a:xfrm>
            <a:off x="1821923" y="0"/>
            <a:ext cx="1196282"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Arial" panose="020B0604020202020204" pitchFamily="34" charset="0"/>
            </a:endParaRPr>
          </a:p>
        </p:txBody>
      </p:sp>
      <p:sp>
        <p:nvSpPr>
          <p:cNvPr id="9" name="Text Placeholder 2">
            <a:extLst>
              <a:ext uri="{FF2B5EF4-FFF2-40B4-BE49-F238E27FC236}">
                <a16:creationId xmlns:a16="http://schemas.microsoft.com/office/drawing/2014/main" id="{69246477-4422-A14C-A13E-1F28D5CC348C}"/>
              </a:ext>
            </a:extLst>
          </p:cNvPr>
          <p:cNvSpPr>
            <a:spLocks noGrp="1"/>
          </p:cNvSpPr>
          <p:nvPr>
            <p:ph type="body" sz="quarter" idx="12"/>
          </p:nvPr>
        </p:nvSpPr>
        <p:spPr>
          <a:xfrm>
            <a:off x="2319338" y="582614"/>
            <a:ext cx="6532562" cy="3676650"/>
          </a:xfrm>
          <a:prstGeom prst="rect">
            <a:avLst/>
          </a:prstGeom>
        </p:spPr>
        <p:txBody>
          <a:bodyPr anchor="ct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708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3.jpeg"/><Relationship Id="rId2" Type="http://schemas.openxmlformats.org/officeDocument/2006/relationships/slideLayout" Target="../slideLayouts/slideLayout35.xml"/><Relationship Id="rId16" Type="http://schemas.openxmlformats.org/officeDocument/2006/relationships/theme" Target="../theme/theme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020F2C-7479-B84F-A466-511FBBDBB752}"/>
              </a:ext>
            </a:extLst>
          </p:cNvPr>
          <p:cNvPicPr>
            <a:picLocks noChangeAspect="1"/>
          </p:cNvPicPr>
          <p:nvPr userDrawn="1"/>
        </p:nvPicPr>
        <p:blipFill>
          <a:blip r:embed="rId12"/>
          <a:stretch>
            <a:fillRect/>
          </a:stretch>
        </p:blipFill>
        <p:spPr>
          <a:xfrm>
            <a:off x="0" y="-1"/>
            <a:ext cx="2895600" cy="5143500"/>
          </a:xfrm>
          <a:prstGeom prst="rect">
            <a:avLst/>
          </a:prstGeom>
        </p:spPr>
      </p:pic>
    </p:spTree>
    <p:extLst>
      <p:ext uri="{BB962C8B-B14F-4D97-AF65-F5344CB8AC3E}">
        <p14:creationId xmlns:p14="http://schemas.microsoft.com/office/powerpoint/2010/main" val="2556130822"/>
      </p:ext>
    </p:extLst>
  </p:cSld>
  <p:clrMap bg1="lt1" tx1="dk1" bg2="lt2" tx2="dk2" accent1="accent1" accent2="accent2" accent3="accent3" accent4="accent4" accent5="accent5" accent6="accent6" hlink="hlink" folHlink="folHlink"/>
  <p:sldLayoutIdLst>
    <p:sldLayoutId id="2147484142" r:id="rId1"/>
    <p:sldLayoutId id="2147484074" r:id="rId2"/>
    <p:sldLayoutId id="2147484080" r:id="rId3"/>
    <p:sldLayoutId id="2147484094" r:id="rId4"/>
    <p:sldLayoutId id="2147484106" r:id="rId5"/>
    <p:sldLayoutId id="2147484103" r:id="rId6"/>
    <p:sldLayoutId id="2147484108" r:id="rId7"/>
    <p:sldLayoutId id="2147484107" r:id="rId8"/>
    <p:sldLayoutId id="2147484089" r:id="rId9"/>
    <p:sldLayoutId id="214748407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73645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6B98E-A3F5-F244-8A88-AEE137EAAED5}"/>
              </a:ext>
            </a:extLst>
          </p:cNvPr>
          <p:cNvPicPr>
            <a:picLocks noChangeAspect="1"/>
          </p:cNvPicPr>
          <p:nvPr userDrawn="1"/>
        </p:nvPicPr>
        <p:blipFill>
          <a:blip r:embed="rId14"/>
          <a:srcRect/>
          <a:stretch/>
        </p:blipFill>
        <p:spPr>
          <a:xfrm>
            <a:off x="-852" y="0"/>
            <a:ext cx="276225" cy="5143500"/>
          </a:xfrm>
          <a:prstGeom prst="rect">
            <a:avLst/>
          </a:prstGeom>
        </p:spPr>
      </p:pic>
    </p:spTree>
    <p:extLst>
      <p:ext uri="{BB962C8B-B14F-4D97-AF65-F5344CB8AC3E}">
        <p14:creationId xmlns:p14="http://schemas.microsoft.com/office/powerpoint/2010/main" val="3081920833"/>
      </p:ext>
    </p:extLst>
  </p:cSld>
  <p:clrMap bg1="lt1" tx1="dk1" bg2="lt2" tx2="dk2" accent1="accent1" accent2="accent2" accent3="accent3" accent4="accent4" accent5="accent5" accent6="accent6" hlink="hlink" folHlink="folHlink"/>
  <p:sldLayoutIdLst>
    <p:sldLayoutId id="2147484112" r:id="rId1"/>
    <p:sldLayoutId id="2147484111" r:id="rId2"/>
    <p:sldLayoutId id="2147484113" r:id="rId3"/>
    <p:sldLayoutId id="2147484096" r:id="rId4"/>
    <p:sldLayoutId id="2147484051" r:id="rId5"/>
    <p:sldLayoutId id="2147484054" r:id="rId6"/>
    <p:sldLayoutId id="2147484140" r:id="rId7"/>
    <p:sldLayoutId id="2147484098" r:id="rId8"/>
    <p:sldLayoutId id="2147484057" r:id="rId9"/>
    <p:sldLayoutId id="2147484110" r:id="rId10"/>
    <p:sldLayoutId id="2147484116" r:id="rId11"/>
    <p:sldLayoutId id="214748416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65774D-C8CB-1346-A15C-53DBCEA1B9A4}"/>
              </a:ext>
            </a:extLst>
          </p:cNvPr>
          <p:cNvPicPr>
            <a:picLocks noChangeAspect="1"/>
          </p:cNvPicPr>
          <p:nvPr userDrawn="1"/>
        </p:nvPicPr>
        <p:blipFill>
          <a:blip r:embed="rId13"/>
          <a:srcRect/>
          <a:stretch/>
        </p:blipFill>
        <p:spPr>
          <a:xfrm>
            <a:off x="-852" y="0"/>
            <a:ext cx="276225" cy="5143500"/>
          </a:xfrm>
          <a:prstGeom prst="rect">
            <a:avLst/>
          </a:prstGeom>
        </p:spPr>
      </p:pic>
    </p:spTree>
    <p:extLst>
      <p:ext uri="{BB962C8B-B14F-4D97-AF65-F5344CB8AC3E}">
        <p14:creationId xmlns:p14="http://schemas.microsoft.com/office/powerpoint/2010/main" val="86901875"/>
      </p:ext>
    </p:extLst>
  </p:cSld>
  <p:clrMap bg1="dk1" tx1="lt1" bg2="dk2" tx2="lt2" accent1="accent1" accent2="accent2" accent3="accent3" accent4="accent4" accent5="accent5" accent6="accent6" hlink="hlink" folHlink="folHlink"/>
  <p:sldLayoutIdLst>
    <p:sldLayoutId id="2147484125" r:id="rId1"/>
    <p:sldLayoutId id="2147484127" r:id="rId2"/>
    <p:sldLayoutId id="2147484126" r:id="rId3"/>
    <p:sldLayoutId id="2147484128" r:id="rId4"/>
    <p:sldLayoutId id="2147484130" r:id="rId5"/>
    <p:sldLayoutId id="2147484131" r:id="rId6"/>
    <p:sldLayoutId id="2147484141" r:id="rId7"/>
    <p:sldLayoutId id="2147484133" r:id="rId8"/>
    <p:sldLayoutId id="2147484134" r:id="rId9"/>
    <p:sldLayoutId id="2147484135" r:id="rId10"/>
    <p:sldLayoutId id="214748413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a:blip r:embed="rId1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728889"/>
      </p:ext>
    </p:extLst>
  </p:cSld>
  <p:clrMap bg1="lt1" tx1="dk1" bg2="lt2" tx2="dk2" accent1="accent1" accent2="accent2" accent3="accent3" accent4="accent4" accent5="accent5" accent6="accent6" hlink="hlink" folHlink="folHlink"/>
  <p:sldLayoutIdLst>
    <p:sldLayoutId id="2147483818" r:id="rId1"/>
    <p:sldLayoutId id="2147484138" r:id="rId2"/>
    <p:sldLayoutId id="2147484069" r:id="rId3"/>
    <p:sldLayoutId id="2147484070" r:id="rId4"/>
    <p:sldLayoutId id="2147484071" r:id="rId5"/>
    <p:sldLayoutId id="2147483986" r:id="rId6"/>
    <p:sldLayoutId id="2147483915" r:id="rId7"/>
    <p:sldLayoutId id="2147484117" r:id="rId8"/>
    <p:sldLayoutId id="2147484143" r:id="rId9"/>
    <p:sldLayoutId id="2147484144" r:id="rId10"/>
    <p:sldLayoutId id="2147484011" r:id="rId11"/>
    <p:sldLayoutId id="2147484118" r:id="rId12"/>
    <p:sldLayoutId id="2147484008" r:id="rId13"/>
    <p:sldLayoutId id="2147484137" r:id="rId14"/>
    <p:sldLayoutId id="214748402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6B98E-A3F5-F244-8A88-AEE137EAAED5}"/>
              </a:ext>
            </a:extLst>
          </p:cNvPr>
          <p:cNvPicPr>
            <a:picLocks noChangeAspect="1"/>
          </p:cNvPicPr>
          <p:nvPr userDrawn="1"/>
        </p:nvPicPr>
        <p:blipFill>
          <a:blip r:embed="rId13"/>
          <a:srcRect/>
          <a:stretch/>
        </p:blipFill>
        <p:spPr>
          <a:xfrm>
            <a:off x="-851" y="0"/>
            <a:ext cx="276225" cy="5143500"/>
          </a:xfrm>
          <a:prstGeom prst="rect">
            <a:avLst/>
          </a:prstGeom>
        </p:spPr>
      </p:pic>
    </p:spTree>
    <p:extLst>
      <p:ext uri="{BB962C8B-B14F-4D97-AF65-F5344CB8AC3E}">
        <p14:creationId xmlns:p14="http://schemas.microsoft.com/office/powerpoint/2010/main" val="1558119602"/>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defTabSz="342900"/>
            <a:fld id="{90298CD5-6C1E-4009-B41F-6DF62E31D3BE}" type="datetimeFigureOut">
              <a:rPr lang="en-US" smtClean="0">
                <a:solidFill>
                  <a:prstClr val="black">
                    <a:lumMod val="95000"/>
                    <a:lumOff val="5000"/>
                  </a:prstClr>
                </a:solidFill>
              </a:rPr>
              <a:pPr defTabSz="342900"/>
              <a:t>7/14/2021</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pPr defTabSz="3429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839929"/>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1.xml"/><Relationship Id="rId4" Type="http://schemas.openxmlformats.org/officeDocument/2006/relationships/hyperlink" Target="https://icodr.org/guides/videomed.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59640" y="3505756"/>
            <a:ext cx="5429669"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Tahoma" charset="0"/>
                <a:ea typeface="Tahoma" charset="0"/>
                <a:cs typeface="Tahoma" charset="0"/>
              </a:rPr>
              <a:t>Digital Security for </a:t>
            </a:r>
            <a:r>
              <a:rPr lang="en-US" sz="2800" b="1" dirty="0" err="1">
                <a:solidFill>
                  <a:schemeClr val="tx1">
                    <a:lumMod val="65000"/>
                    <a:lumOff val="35000"/>
                  </a:schemeClr>
                </a:solidFill>
                <a:latin typeface="Tahoma" charset="0"/>
                <a:ea typeface="Tahoma" charset="0"/>
                <a:cs typeface="Tahoma" charset="0"/>
              </a:rPr>
              <a:t>Ombuds</a:t>
            </a:r>
            <a:endParaRPr lang="en-US" sz="2800" b="1" dirty="0">
              <a:solidFill>
                <a:schemeClr val="tx1">
                  <a:lumMod val="65000"/>
                  <a:lumOff val="35000"/>
                </a:schemeClr>
              </a:solidFill>
              <a:latin typeface="Tahoma" charset="0"/>
              <a:ea typeface="Tahoma" charset="0"/>
              <a:cs typeface="Tahoma" charset="0"/>
            </a:endParaRPr>
          </a:p>
        </p:txBody>
      </p:sp>
      <p:pic>
        <p:nvPicPr>
          <p:cNvPr id="3" name="Picture 2" descr="Logo&#10;&#10;Description automatically generated">
            <a:extLst>
              <a:ext uri="{FF2B5EF4-FFF2-40B4-BE49-F238E27FC236}">
                <a16:creationId xmlns:a16="http://schemas.microsoft.com/office/drawing/2014/main" id="{000A1FB8-8796-4A41-8AD6-F9EADD3899BD}"/>
              </a:ext>
            </a:extLst>
          </p:cNvPr>
          <p:cNvPicPr>
            <a:picLocks noChangeAspect="1"/>
          </p:cNvPicPr>
          <p:nvPr/>
        </p:nvPicPr>
        <p:blipFill rotWithShape="1">
          <a:blip r:embed="rId2"/>
          <a:srcRect b="27033"/>
          <a:stretch/>
        </p:blipFill>
        <p:spPr>
          <a:xfrm>
            <a:off x="2667000" y="946150"/>
            <a:ext cx="3810000" cy="2372291"/>
          </a:xfrm>
          <a:prstGeom prst="rect">
            <a:avLst/>
          </a:prstGeom>
        </p:spPr>
      </p:pic>
    </p:spTree>
    <p:extLst>
      <p:ext uri="{BB962C8B-B14F-4D97-AF65-F5344CB8AC3E}">
        <p14:creationId xmlns:p14="http://schemas.microsoft.com/office/powerpoint/2010/main" val="41376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Questions</a:t>
            </a:r>
          </a:p>
        </p:txBody>
      </p:sp>
      <p:sp>
        <p:nvSpPr>
          <p:cNvPr id="3" name="Rectangle 2"/>
          <p:cNvSpPr/>
          <p:nvPr/>
        </p:nvSpPr>
        <p:spPr>
          <a:xfrm>
            <a:off x="826170" y="785405"/>
            <a:ext cx="7491660" cy="3046988"/>
          </a:xfrm>
          <a:prstGeom prst="rect">
            <a:avLst/>
          </a:prstGeom>
        </p:spPr>
        <p:txBody>
          <a:bodyPr wrap="square">
            <a:spAutoFit/>
          </a:bodyPr>
          <a:lstStyle/>
          <a:p>
            <a:pPr marL="488950" lvl="0" indent="-342900">
              <a:buSzPts val="1300"/>
              <a:buFont typeface="+mj-lt"/>
              <a:buAutoNum type="arabicPeriod"/>
            </a:pPr>
            <a:r>
              <a:rPr lang="en-US" sz="1600" dirty="0"/>
              <a:t>What obligations do </a:t>
            </a:r>
            <a:r>
              <a:rPr lang="en-US" sz="1600" dirty="0" err="1"/>
              <a:t>ombuds</a:t>
            </a:r>
            <a:r>
              <a:rPr lang="en-US" sz="1600" dirty="0"/>
              <a:t> have around security?</a:t>
            </a:r>
          </a:p>
          <a:p>
            <a:pPr marL="488950" lvl="0" indent="-342900">
              <a:buSzPts val="1300"/>
              <a:buFont typeface="+mj-lt"/>
              <a:buAutoNum type="arabicPeriod"/>
            </a:pPr>
            <a:r>
              <a:rPr lang="en-US" sz="1600" dirty="0"/>
              <a:t>What obligations do </a:t>
            </a:r>
            <a:r>
              <a:rPr lang="en-US" sz="1600" dirty="0" err="1"/>
              <a:t>ombuds</a:t>
            </a:r>
            <a:r>
              <a:rPr lang="en-US" sz="1600" dirty="0"/>
              <a:t> platform providers have around security?</a:t>
            </a:r>
          </a:p>
          <a:p>
            <a:pPr marL="488950" lvl="0" indent="-342900">
              <a:buSzPts val="1300"/>
              <a:buFont typeface="+mj-lt"/>
              <a:buAutoNum type="arabicPeriod"/>
            </a:pPr>
            <a:r>
              <a:rPr lang="en-US" sz="1600" dirty="0"/>
              <a:t>What are the top five things </a:t>
            </a:r>
            <a:r>
              <a:rPr lang="en-US" sz="1600" dirty="0" err="1"/>
              <a:t>ombuds</a:t>
            </a:r>
            <a:r>
              <a:rPr lang="en-US" sz="1600" dirty="0"/>
              <a:t> can do to make their online work more secure?</a:t>
            </a:r>
          </a:p>
          <a:p>
            <a:pPr marL="488950" lvl="0" indent="-342900">
              <a:buSzPts val="1300"/>
              <a:buFont typeface="+mj-lt"/>
              <a:buAutoNum type="arabicPeriod"/>
            </a:pPr>
            <a:r>
              <a:rPr lang="en-US" sz="1600" dirty="0"/>
              <a:t>Can a ombudsperson be held liable for poor information security practices?</a:t>
            </a:r>
          </a:p>
          <a:p>
            <a:pPr marL="488950" lvl="0" indent="-342900">
              <a:buSzPts val="1300"/>
              <a:buFont typeface="+mj-lt"/>
              <a:buAutoNum type="arabicPeriod"/>
            </a:pPr>
            <a:r>
              <a:rPr lang="en-US" sz="1600" dirty="0"/>
              <a:t>Can an outcome be challenged on the basis of IT security concerns?</a:t>
            </a:r>
          </a:p>
          <a:p>
            <a:pPr marL="488950" lvl="0" indent="-342900">
              <a:buSzPts val="1300"/>
              <a:buFont typeface="+mj-lt"/>
              <a:buAutoNum type="arabicPeriod"/>
            </a:pPr>
            <a:r>
              <a:rPr lang="en-US" sz="1600" dirty="0"/>
              <a:t>What disclosure obligations do </a:t>
            </a:r>
            <a:r>
              <a:rPr lang="en-US" sz="1600" dirty="0" err="1"/>
              <a:t>ombuds</a:t>
            </a:r>
            <a:r>
              <a:rPr lang="en-US" sz="1600" dirty="0"/>
              <a:t> platform providers have in the event of a data breach?</a:t>
            </a:r>
          </a:p>
          <a:p>
            <a:pPr marL="488950" lvl="0" indent="-342900">
              <a:buSzPts val="1300"/>
              <a:buFont typeface="+mj-lt"/>
              <a:buAutoNum type="arabicPeriod"/>
            </a:pPr>
            <a:r>
              <a:rPr lang="en-US" sz="1600" dirty="0"/>
              <a:t>Should there be sanctions for </a:t>
            </a:r>
            <a:r>
              <a:rPr lang="en-US" sz="1600" dirty="0" err="1"/>
              <a:t>ombudspeople</a:t>
            </a:r>
            <a:r>
              <a:rPr lang="en-US" sz="1600" dirty="0"/>
              <a:t> and </a:t>
            </a:r>
            <a:r>
              <a:rPr lang="en-US" sz="1600" dirty="0" err="1"/>
              <a:t>ombuds</a:t>
            </a:r>
            <a:r>
              <a:rPr lang="en-US" sz="1600" dirty="0"/>
              <a:t> platforms that don’t abide by industry standards around data security?</a:t>
            </a:r>
          </a:p>
          <a:p>
            <a:pPr marL="488950" lvl="0" indent="-342900">
              <a:buSzPts val="1300"/>
              <a:buFont typeface="+mj-lt"/>
              <a:buAutoNum type="arabicPeriod"/>
            </a:pPr>
            <a:r>
              <a:rPr lang="en-US" sz="1600" dirty="0"/>
              <a:t>How can an individual know whether their ombudsperson is being responsible with their information?</a:t>
            </a:r>
          </a:p>
        </p:txBody>
      </p:sp>
    </p:spTree>
    <p:extLst>
      <p:ext uri="{BB962C8B-B14F-4D97-AF65-F5344CB8AC3E}">
        <p14:creationId xmlns:p14="http://schemas.microsoft.com/office/powerpoint/2010/main" val="260094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C9C94-0BE9-BF40-AB79-2D2C300CBCFC}"/>
              </a:ext>
            </a:extLst>
          </p:cNvPr>
          <p:cNvSpPr>
            <a:spLocks noGrp="1"/>
          </p:cNvSpPr>
          <p:nvPr>
            <p:ph type="ctrTitle"/>
          </p:nvPr>
        </p:nvSpPr>
        <p:spPr/>
        <p:txBody>
          <a:bodyPr/>
          <a:lstStyle/>
          <a:p>
            <a:r>
              <a:rPr lang="en-US" dirty="0"/>
              <a:t>Discussion</a:t>
            </a:r>
          </a:p>
        </p:txBody>
      </p:sp>
    </p:spTree>
    <p:extLst>
      <p:ext uri="{BB962C8B-B14F-4D97-AF65-F5344CB8AC3E}">
        <p14:creationId xmlns:p14="http://schemas.microsoft.com/office/powerpoint/2010/main" val="136432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37"/>
          <p:cNvSpPr txBox="1">
            <a:spLocks noGrp="1"/>
          </p:cNvSpPr>
          <p:nvPr>
            <p:ph type="title"/>
          </p:nvPr>
        </p:nvSpPr>
        <p:spPr>
          <a:xfrm>
            <a:off x="311725" y="500925"/>
            <a:ext cx="8520638" cy="623700"/>
          </a:xfrm>
          <a:prstGeom prst="rect">
            <a:avLst/>
          </a:prstGeom>
        </p:spPr>
        <p:txBody>
          <a:bodyPr spcFirstLastPara="1" vert="horz" wrap="square" lIns="91425" tIns="91425" rIns="91425" bIns="91425" rtlCol="0" anchor="t" anchorCtr="0">
            <a:noAutofit/>
          </a:bodyPr>
          <a:lstStyle/>
          <a:p>
            <a:pPr>
              <a:spcBef>
                <a:spcPts val="0"/>
              </a:spcBef>
            </a:pPr>
            <a:r>
              <a:rPr lang="en-US" sz="3200" dirty="0"/>
              <a:t>Digital Security for </a:t>
            </a:r>
            <a:r>
              <a:rPr lang="en-US" sz="3200" dirty="0" err="1"/>
              <a:t>Ombuds</a:t>
            </a:r>
            <a:endParaRPr sz="3200" dirty="0"/>
          </a:p>
        </p:txBody>
      </p:sp>
      <p:sp>
        <p:nvSpPr>
          <p:cNvPr id="32" name="内容占位符 2">
            <a:extLst>
              <a:ext uri="{FF2B5EF4-FFF2-40B4-BE49-F238E27FC236}">
                <a16:creationId xmlns:a16="http://schemas.microsoft.com/office/drawing/2014/main" id="{DA8CA777-D86D-40F5-B9F9-EB718F5B5DCC}"/>
              </a:ext>
            </a:extLst>
          </p:cNvPr>
          <p:cNvSpPr txBox="1">
            <a:spLocks/>
          </p:cNvSpPr>
          <p:nvPr/>
        </p:nvSpPr>
        <p:spPr>
          <a:xfrm>
            <a:off x="475278" y="1454385"/>
            <a:ext cx="8195194" cy="318819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r>
              <a:rPr lang="en-US" altLang="zh-CN" sz="1650" i="1" dirty="0"/>
              <a:t>Challenge:</a:t>
            </a:r>
          </a:p>
          <a:p>
            <a:pPr marL="342900" lvl="1" defTabSz="685800"/>
            <a:r>
              <a:rPr lang="en-US" altLang="zh-CN" sz="1650" dirty="0"/>
              <a:t>The introduction of digital tools into </a:t>
            </a:r>
            <a:r>
              <a:rPr lang="en-US" altLang="zh-CN" sz="1650" dirty="0" err="1"/>
              <a:t>ombuds</a:t>
            </a:r>
            <a:r>
              <a:rPr lang="en-US" altLang="zh-CN" sz="1650" dirty="0"/>
              <a:t> creates risks around unauthorized data access and system compromise.</a:t>
            </a:r>
          </a:p>
          <a:p>
            <a:pPr marL="342900" lvl="1" defTabSz="685800"/>
            <a:endParaRPr lang="en-US" altLang="zh-CN" sz="1650" dirty="0"/>
          </a:p>
          <a:p>
            <a:pPr defTabSz="685800"/>
            <a:r>
              <a:rPr lang="en-US" altLang="zh-CN" sz="1650" i="1" dirty="0"/>
              <a:t>Different Types of Risks:</a:t>
            </a:r>
          </a:p>
          <a:p>
            <a:pPr marL="342900" lvl="1" defTabSz="685800"/>
            <a:r>
              <a:rPr lang="en-US" altLang="zh-CN" sz="1650" dirty="0"/>
              <a:t>Internet security: risk by the interconnection to the public network;</a:t>
            </a:r>
          </a:p>
          <a:p>
            <a:pPr marL="342900" lvl="1" defTabSz="685800"/>
            <a:r>
              <a:rPr lang="en-US" altLang="zh-CN" sz="1650" dirty="0"/>
              <a:t>System security: risk of malfunction or improper operation of digital system;</a:t>
            </a:r>
          </a:p>
          <a:p>
            <a:pPr marL="342900" lvl="1" defTabSz="685800"/>
            <a:r>
              <a:rPr lang="en-US" altLang="zh-CN" sz="1650" dirty="0"/>
              <a:t>Algorithm security: risk of algorithm ethical principles;</a:t>
            </a:r>
          </a:p>
          <a:p>
            <a:pPr marL="342900" lvl="1" defTabSz="685800"/>
            <a:r>
              <a:rPr lang="en-US" altLang="zh-CN" sz="1650" dirty="0"/>
              <a:t>Operator security: risk of operator qualifications or dishonesty;</a:t>
            </a:r>
          </a:p>
          <a:p>
            <a:pPr marL="342900" lvl="1" defTabSz="685800"/>
            <a:r>
              <a:rPr lang="en-US" altLang="zh-CN" sz="1650" dirty="0"/>
              <a:t>Trust security: risk of credible data communication to other digital systems.</a:t>
            </a:r>
          </a:p>
        </p:txBody>
      </p:sp>
    </p:spTree>
    <p:extLst>
      <p:ext uri="{BB962C8B-B14F-4D97-AF65-F5344CB8AC3E}">
        <p14:creationId xmlns:p14="http://schemas.microsoft.com/office/powerpoint/2010/main" val="1012059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tools are </a:t>
            </a:r>
            <a:r>
              <a:rPr lang="en-US" dirty="0" err="1"/>
              <a:t>ombuds</a:t>
            </a:r>
            <a:r>
              <a:rPr lang="en-US" dirty="0"/>
              <a:t> using?</a:t>
            </a:r>
          </a:p>
        </p:txBody>
      </p:sp>
      <p:sp>
        <p:nvSpPr>
          <p:cNvPr id="3" name="Rectangle 2"/>
          <p:cNvSpPr/>
          <p:nvPr/>
        </p:nvSpPr>
        <p:spPr>
          <a:xfrm>
            <a:off x="858520" y="971610"/>
            <a:ext cx="7491660" cy="3416320"/>
          </a:xfrm>
          <a:prstGeom prst="rect">
            <a:avLst/>
          </a:prstGeom>
        </p:spPr>
        <p:txBody>
          <a:bodyPr wrap="square">
            <a:spAutoFit/>
          </a:bodyPr>
          <a:lstStyle/>
          <a:p>
            <a:pPr marL="457200" lvl="0" indent="-311150">
              <a:buSzPts val="1300"/>
              <a:buChar char="●"/>
            </a:pPr>
            <a:r>
              <a:rPr lang="en-US" sz="2400" dirty="0"/>
              <a:t>Email</a:t>
            </a:r>
          </a:p>
          <a:p>
            <a:pPr marL="457200" lvl="0" indent="-311150">
              <a:buSzPts val="1300"/>
              <a:buChar char="●"/>
            </a:pPr>
            <a:r>
              <a:rPr lang="en-US" sz="2400" dirty="0"/>
              <a:t>Calendar invitations</a:t>
            </a:r>
          </a:p>
          <a:p>
            <a:pPr marL="457200" lvl="0" indent="-311150">
              <a:buSzPts val="1300"/>
              <a:buChar char="●"/>
            </a:pPr>
            <a:r>
              <a:rPr lang="en-US" sz="2400" dirty="0"/>
              <a:t>Word documents</a:t>
            </a:r>
          </a:p>
          <a:p>
            <a:pPr marL="457200" lvl="0" indent="-311150">
              <a:buSzPts val="1300"/>
              <a:buChar char="●"/>
            </a:pPr>
            <a:r>
              <a:rPr lang="en-US" sz="2400" dirty="0"/>
              <a:t>Skype calls</a:t>
            </a:r>
          </a:p>
          <a:p>
            <a:pPr marL="457200" lvl="0" indent="-311150">
              <a:buSzPts val="1300"/>
              <a:buChar char="●"/>
            </a:pPr>
            <a:r>
              <a:rPr lang="en-US" sz="2400" dirty="0"/>
              <a:t>Google docs</a:t>
            </a:r>
          </a:p>
          <a:p>
            <a:pPr marL="457200" lvl="0" indent="-311150">
              <a:buSzPts val="1300"/>
              <a:buChar char="●"/>
            </a:pPr>
            <a:r>
              <a:rPr lang="en-US" sz="2400" dirty="0"/>
              <a:t>Text messages</a:t>
            </a:r>
          </a:p>
          <a:p>
            <a:pPr marL="457200" lvl="0" indent="-311150">
              <a:buSzPts val="1300"/>
              <a:buChar char="●"/>
            </a:pPr>
            <a:r>
              <a:rPr lang="en-US" sz="2400" dirty="0"/>
              <a:t>Social media platforms</a:t>
            </a:r>
          </a:p>
          <a:p>
            <a:pPr marL="146050" lvl="0">
              <a:buSzPts val="1300"/>
            </a:pPr>
            <a:endParaRPr lang="en-US" sz="2400" dirty="0"/>
          </a:p>
          <a:p>
            <a:pPr marL="457200" lvl="0" indent="-311150">
              <a:buSzPts val="1300"/>
              <a:buChar char="●"/>
            </a:pPr>
            <a:endParaRPr lang="en-US" sz="2400" dirty="0"/>
          </a:p>
        </p:txBody>
      </p:sp>
      <p:sp>
        <p:nvSpPr>
          <p:cNvPr id="5" name="TextBox 4">
            <a:extLst>
              <a:ext uri="{FF2B5EF4-FFF2-40B4-BE49-F238E27FC236}">
                <a16:creationId xmlns:a16="http://schemas.microsoft.com/office/drawing/2014/main" id="{6AD7073F-775A-438E-B3E4-83B58D7DC8B9}"/>
              </a:ext>
            </a:extLst>
          </p:cNvPr>
          <p:cNvSpPr txBox="1"/>
          <p:nvPr/>
        </p:nvSpPr>
        <p:spPr bwMode="auto">
          <a:xfrm>
            <a:off x="969578" y="3987224"/>
            <a:ext cx="6881650" cy="461665"/>
          </a:xfrm>
          <a:prstGeom prst="rect">
            <a:avLst/>
          </a:prstGeom>
          <a:noFill/>
          <a:ln w="12700" cap="sq" algn="ctr">
            <a:noFill/>
            <a:miter lim="800000"/>
            <a:headEnd/>
            <a:tailEnd/>
          </a:ln>
          <a:effectLst/>
        </p:spPr>
        <p:txBody>
          <a:bodyPr wrap="square">
            <a:spAutoFit/>
          </a:bodyPr>
          <a:lstStyle/>
          <a:p>
            <a:pPr algn="r"/>
            <a:r>
              <a:rPr lang="en-US" sz="2400" b="1" dirty="0">
                <a:solidFill>
                  <a:schemeClr val="accent5"/>
                </a:solidFill>
                <a:latin typeface="Arial Black" panose="020B0A04020102020204" pitchFamily="34" charset="0"/>
              </a:rPr>
              <a:t>These tools all have security concerns</a:t>
            </a:r>
          </a:p>
        </p:txBody>
      </p:sp>
    </p:spTree>
    <p:extLst>
      <p:ext uri="{BB962C8B-B14F-4D97-AF65-F5344CB8AC3E}">
        <p14:creationId xmlns:p14="http://schemas.microsoft.com/office/powerpoint/2010/main" val="175494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security</a:t>
            </a:r>
          </a:p>
        </p:txBody>
      </p:sp>
      <p:sp>
        <p:nvSpPr>
          <p:cNvPr id="3" name="Rectangle 2"/>
          <p:cNvSpPr/>
          <p:nvPr/>
        </p:nvSpPr>
        <p:spPr>
          <a:xfrm>
            <a:off x="826170" y="888841"/>
            <a:ext cx="7491660" cy="3985706"/>
          </a:xfrm>
          <a:prstGeom prst="rect">
            <a:avLst/>
          </a:prstGeom>
        </p:spPr>
        <p:txBody>
          <a:bodyPr wrap="square">
            <a:spAutoFit/>
          </a:bodyPr>
          <a:lstStyle/>
          <a:p>
            <a:pPr marL="457200" lvl="0" indent="-311150">
              <a:buSzPts val="1300"/>
              <a:buChar char="●"/>
            </a:pPr>
            <a:r>
              <a:rPr lang="en-US" sz="2300" dirty="0"/>
              <a:t>Emails travel across multiple networks and servers before arriving in their intended audience’s inbox. </a:t>
            </a:r>
          </a:p>
          <a:p>
            <a:pPr marL="457200" lvl="0" indent="-311150">
              <a:buSzPts val="1300"/>
              <a:buChar char="●"/>
            </a:pPr>
            <a:r>
              <a:rPr lang="en-US" sz="2300" dirty="0"/>
              <a:t>Emails aren't encrypted</a:t>
            </a:r>
          </a:p>
          <a:p>
            <a:pPr marL="457200" lvl="0" indent="-311150">
              <a:buSzPts val="1300"/>
              <a:buChar char="●"/>
            </a:pPr>
            <a:r>
              <a:rPr lang="en-US" sz="2300" dirty="0"/>
              <a:t>Servers hold emails that are decades old, even after they're deleted</a:t>
            </a:r>
          </a:p>
          <a:p>
            <a:pPr marL="457200" lvl="0" indent="-311150">
              <a:buSzPts val="1300"/>
              <a:buChar char="●"/>
            </a:pPr>
            <a:r>
              <a:rPr lang="en-US" sz="2300" dirty="0"/>
              <a:t>Once your password is compromised, all emails are accessible</a:t>
            </a:r>
          </a:p>
          <a:p>
            <a:pPr marL="457200" lvl="0" indent="-311150">
              <a:buSzPts val="1300"/>
              <a:buChar char="●"/>
            </a:pPr>
            <a:r>
              <a:rPr lang="en-US" sz="2300" dirty="0"/>
              <a:t>Emails touch multiple devices (e.g. laptop, mobile, watch) each of which can be compromised</a:t>
            </a:r>
          </a:p>
          <a:p>
            <a:pPr marL="457200" lvl="0" indent="-311150">
              <a:buSzPts val="1300"/>
              <a:buChar char="●"/>
            </a:pPr>
            <a:r>
              <a:rPr lang="en-US" sz="2300" dirty="0"/>
              <a:t>The sender cannot prevent recipients from further forwards</a:t>
            </a:r>
          </a:p>
        </p:txBody>
      </p:sp>
    </p:spTree>
    <p:extLst>
      <p:ext uri="{BB962C8B-B14F-4D97-AF65-F5344CB8AC3E}">
        <p14:creationId xmlns:p14="http://schemas.microsoft.com/office/powerpoint/2010/main" val="215649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text-based communication</a:t>
            </a:r>
          </a:p>
        </p:txBody>
      </p:sp>
      <p:sp>
        <p:nvSpPr>
          <p:cNvPr id="3" name="Rectangle 2"/>
          <p:cNvSpPr/>
          <p:nvPr/>
        </p:nvSpPr>
        <p:spPr>
          <a:xfrm>
            <a:off x="826170" y="888841"/>
            <a:ext cx="7491660" cy="2923877"/>
          </a:xfrm>
          <a:prstGeom prst="rect">
            <a:avLst/>
          </a:prstGeom>
        </p:spPr>
        <p:txBody>
          <a:bodyPr wrap="square">
            <a:spAutoFit/>
          </a:bodyPr>
          <a:lstStyle/>
          <a:p>
            <a:pPr marL="457200" lvl="0" indent="-311150">
              <a:buSzPts val="1300"/>
              <a:buChar char="●"/>
            </a:pPr>
            <a:r>
              <a:rPr lang="en-US" sz="2300" dirty="0"/>
              <a:t>Email/SMS notifications should never contain substantive communications</a:t>
            </a:r>
          </a:p>
          <a:p>
            <a:pPr marL="457200" lvl="0" indent="-311150">
              <a:buSzPts val="1300"/>
              <a:buChar char="●"/>
            </a:pPr>
            <a:r>
              <a:rPr lang="en-US" sz="2300" dirty="0"/>
              <a:t>All substantive communications should be on a password-protected ODR platform</a:t>
            </a:r>
          </a:p>
          <a:p>
            <a:pPr marL="457200" indent="-311150">
              <a:buSzPts val="1300"/>
              <a:buFontTx/>
              <a:buChar char="●"/>
            </a:pPr>
            <a:r>
              <a:rPr lang="en-US" sz="2300" dirty="0"/>
              <a:t>Require two factor authentication, or complex passwords, for platform access</a:t>
            </a:r>
          </a:p>
          <a:p>
            <a:pPr marL="457200" lvl="0" indent="-311150">
              <a:buSzPts val="1300"/>
              <a:buChar char="●"/>
            </a:pPr>
            <a:r>
              <a:rPr lang="en-US" sz="2300" dirty="0"/>
              <a:t>Don’t email attachments – share documents in a password-protected file repository</a:t>
            </a:r>
          </a:p>
        </p:txBody>
      </p:sp>
    </p:spTree>
    <p:extLst>
      <p:ext uri="{BB962C8B-B14F-4D97-AF65-F5344CB8AC3E}">
        <p14:creationId xmlns:p14="http://schemas.microsoft.com/office/powerpoint/2010/main" val="79916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Videoconferencing security risks</a:t>
            </a:r>
          </a:p>
        </p:txBody>
      </p:sp>
      <p:sp>
        <p:nvSpPr>
          <p:cNvPr id="3" name="Rectangle 2"/>
          <p:cNvSpPr/>
          <p:nvPr/>
        </p:nvSpPr>
        <p:spPr>
          <a:xfrm>
            <a:off x="826170" y="888841"/>
            <a:ext cx="7491660" cy="3631763"/>
          </a:xfrm>
          <a:prstGeom prst="rect">
            <a:avLst/>
          </a:prstGeom>
        </p:spPr>
        <p:txBody>
          <a:bodyPr wrap="square">
            <a:spAutoFit/>
          </a:bodyPr>
          <a:lstStyle/>
          <a:p>
            <a:pPr marL="457200" lvl="0" indent="-311150">
              <a:buSzPts val="1300"/>
              <a:buChar char="●"/>
            </a:pPr>
            <a:r>
              <a:rPr lang="en-US" sz="2300" dirty="0"/>
              <a:t>Who has access?</a:t>
            </a:r>
          </a:p>
          <a:p>
            <a:pPr marL="914400" lvl="1" indent="-311150">
              <a:buSzPts val="1300"/>
              <a:buChar char="●"/>
            </a:pPr>
            <a:r>
              <a:rPr lang="en-US" sz="2300" dirty="0"/>
              <a:t>Zoom bombing</a:t>
            </a:r>
          </a:p>
          <a:p>
            <a:pPr marL="914400" lvl="1" indent="-311150">
              <a:buSzPts val="1300"/>
              <a:buChar char="●"/>
            </a:pPr>
            <a:r>
              <a:rPr lang="en-US" sz="2300" dirty="0"/>
              <a:t>Are all participants visible?</a:t>
            </a:r>
          </a:p>
          <a:p>
            <a:pPr marL="914400" lvl="1" indent="-311150">
              <a:buSzPts val="1300"/>
              <a:buChar char="●"/>
            </a:pPr>
            <a:r>
              <a:rPr lang="en-US" sz="2300" dirty="0"/>
              <a:t>Other people in the room, off camera</a:t>
            </a:r>
          </a:p>
          <a:p>
            <a:pPr marL="457200" lvl="0" indent="-311150">
              <a:buSzPts val="1300"/>
              <a:buChar char="●"/>
            </a:pPr>
            <a:r>
              <a:rPr lang="en-US" sz="2300" dirty="0"/>
              <a:t>What is being recorded?</a:t>
            </a:r>
          </a:p>
          <a:p>
            <a:pPr marL="914400" lvl="1" indent="-311150">
              <a:buSzPts val="1300"/>
              <a:buChar char="●"/>
            </a:pPr>
            <a:r>
              <a:rPr lang="en-US" sz="2300" dirty="0"/>
              <a:t>Can the session be secretly recorded?</a:t>
            </a:r>
          </a:p>
          <a:p>
            <a:pPr marL="914400" lvl="1" indent="-311150">
              <a:buSzPts val="1300"/>
              <a:buChar char="●"/>
            </a:pPr>
            <a:r>
              <a:rPr lang="en-US" sz="2300" dirty="0"/>
              <a:t>Phone on record next to the speaker</a:t>
            </a:r>
          </a:p>
          <a:p>
            <a:pPr marL="457200" lvl="0" indent="-311150">
              <a:buSzPts val="1300"/>
              <a:buChar char="●"/>
            </a:pPr>
            <a:r>
              <a:rPr lang="en-US" sz="2300" dirty="0"/>
              <a:t>Can someone intercept the video feed?</a:t>
            </a:r>
          </a:p>
          <a:p>
            <a:pPr marL="457200" lvl="0" indent="-311150">
              <a:buSzPts val="1300"/>
              <a:buChar char="●"/>
            </a:pPr>
            <a:r>
              <a:rPr lang="en-US" sz="2300" dirty="0"/>
              <a:t>Who can control your local machine?</a:t>
            </a:r>
          </a:p>
          <a:p>
            <a:pPr marL="457200" lvl="0" indent="-311150">
              <a:buSzPts val="1300"/>
              <a:buChar char="●"/>
            </a:pPr>
            <a:r>
              <a:rPr lang="en-US" sz="2300" dirty="0"/>
              <a:t>Is location tracked by the application?</a:t>
            </a:r>
          </a:p>
        </p:txBody>
      </p:sp>
    </p:spTree>
    <p:extLst>
      <p:ext uri="{BB962C8B-B14F-4D97-AF65-F5344CB8AC3E}">
        <p14:creationId xmlns:p14="http://schemas.microsoft.com/office/powerpoint/2010/main" val="96572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Videoconferencing Security Steps</a:t>
            </a:r>
          </a:p>
        </p:txBody>
      </p:sp>
      <p:sp>
        <p:nvSpPr>
          <p:cNvPr id="3" name="Rectangle 2"/>
          <p:cNvSpPr/>
          <p:nvPr/>
        </p:nvSpPr>
        <p:spPr>
          <a:xfrm>
            <a:off x="858520" y="971610"/>
            <a:ext cx="7491660" cy="3416320"/>
          </a:xfrm>
          <a:prstGeom prst="rect">
            <a:avLst/>
          </a:prstGeom>
        </p:spPr>
        <p:txBody>
          <a:bodyPr wrap="square">
            <a:spAutoFit/>
          </a:bodyPr>
          <a:lstStyle/>
          <a:p>
            <a:pPr marL="457200" lvl="0" indent="-311150">
              <a:buSzPts val="1300"/>
              <a:buChar char="●"/>
            </a:pPr>
            <a:r>
              <a:rPr lang="en-US" sz="2400" dirty="0"/>
              <a:t>Use a secure videoconferencing platform with end-to-end encryption</a:t>
            </a:r>
          </a:p>
          <a:p>
            <a:pPr marL="457200" lvl="0" indent="-311150">
              <a:buSzPts val="1300"/>
              <a:buChar char="●"/>
            </a:pPr>
            <a:r>
              <a:rPr lang="en-US" sz="2400" dirty="0"/>
              <a:t>Do not use apps or software that require location information to be shared, or inform the parties that they have the ability to turn that off (and explain how to do so)</a:t>
            </a:r>
          </a:p>
          <a:p>
            <a:pPr marL="457200" lvl="0" indent="-311150">
              <a:buSzPts val="1300"/>
              <a:buChar char="●"/>
            </a:pPr>
            <a:r>
              <a:rPr lang="en-US" sz="2400" dirty="0"/>
              <a:t>Use waiting rooms, passcodes, and room locking to prevent unauthorized access</a:t>
            </a:r>
          </a:p>
          <a:p>
            <a:pPr marL="457200" lvl="0" indent="-311150">
              <a:buSzPts val="1300"/>
              <a:buChar char="●"/>
            </a:pPr>
            <a:r>
              <a:rPr lang="en-US" sz="2400" dirty="0"/>
              <a:t>Don’t record your sessions</a:t>
            </a:r>
            <a:endParaRPr lang="en-US" sz="2400" b="1" i="1" dirty="0">
              <a:latin typeface="Lato"/>
              <a:ea typeface="Lato"/>
              <a:cs typeface="Lato"/>
              <a:sym typeface="Lato"/>
            </a:endParaRPr>
          </a:p>
        </p:txBody>
      </p:sp>
    </p:spTree>
    <p:extLst>
      <p:ext uri="{BB962C8B-B14F-4D97-AF65-F5344CB8AC3E}">
        <p14:creationId xmlns:p14="http://schemas.microsoft.com/office/powerpoint/2010/main" val="390498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Odr</a:t>
            </a:r>
            <a:r>
              <a:rPr lang="en-US" dirty="0"/>
              <a:t> security guidelines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69116" y="304800"/>
            <a:ext cx="3135656" cy="4525108"/>
          </a:xfrm>
          <a:prstGeom prst="rect">
            <a:avLst/>
          </a:prstGeom>
        </p:spPr>
      </p:pic>
      <p:sp>
        <p:nvSpPr>
          <p:cNvPr id="6" name="Text Placeholder 2"/>
          <p:cNvSpPr txBox="1">
            <a:spLocks/>
          </p:cNvSpPr>
          <p:nvPr/>
        </p:nvSpPr>
        <p:spPr>
          <a:xfrm>
            <a:off x="768096" y="1358725"/>
            <a:ext cx="4403200" cy="3117728"/>
          </a:xfrm>
          <a:prstGeom prst="rect">
            <a:avLst/>
          </a:prstGeom>
        </p:spPr>
        <p:txBody>
          <a:bodyPr vert="horz" lIns="91440" tIns="45720" rIns="91440" bIns="45720" rtlCol="0" anchor="ctr"/>
          <a:lstStyle>
            <a:defPPr>
              <a:defRPr lang="en-US"/>
            </a:defPPr>
            <a:lvl1pPr marL="0" algn="l" defTabSz="457200" rtl="0" eaLnBrk="1" latinLnBrk="0" hangingPunct="1">
              <a:defRPr sz="75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200"/>
              </a:spcAft>
            </a:pPr>
            <a:r>
              <a:rPr lang="en-US" sz="1800" b="1" dirty="0">
                <a:latin typeface="Arial" panose="020B0604020202020204" pitchFamily="34" charset="0"/>
                <a:cs typeface="Arial" panose="020B0604020202020204" pitchFamily="34" charset="0"/>
              </a:rPr>
              <a:t>ICODR is working on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ODR Security Guidelines</a:t>
            </a:r>
          </a:p>
          <a:p>
            <a:pPr>
              <a:spcAft>
                <a:spcPts val="1200"/>
              </a:spcAft>
            </a:pPr>
            <a:r>
              <a:rPr lang="en-US" sz="2400" dirty="0">
                <a:hlinkClick r:id="rId4"/>
              </a:rPr>
              <a:t>https://icodr.org</a:t>
            </a:r>
            <a:endParaRPr lang="en-US" sz="19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06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Best Practices</a:t>
            </a:r>
          </a:p>
        </p:txBody>
      </p:sp>
      <p:sp>
        <p:nvSpPr>
          <p:cNvPr id="3" name="Rectangle 2"/>
          <p:cNvSpPr/>
          <p:nvPr/>
        </p:nvSpPr>
        <p:spPr>
          <a:xfrm>
            <a:off x="858520" y="971610"/>
            <a:ext cx="7491660" cy="2677656"/>
          </a:xfrm>
          <a:prstGeom prst="rect">
            <a:avLst/>
          </a:prstGeom>
        </p:spPr>
        <p:txBody>
          <a:bodyPr wrap="square">
            <a:spAutoFit/>
          </a:bodyPr>
          <a:lstStyle/>
          <a:p>
            <a:pPr marL="457200" lvl="0" indent="-311150">
              <a:buSzPts val="1300"/>
              <a:buChar char="●"/>
            </a:pPr>
            <a:r>
              <a:rPr lang="en-US" sz="2400" dirty="0"/>
              <a:t>Require training for </a:t>
            </a:r>
            <a:r>
              <a:rPr lang="en-US" sz="2400" dirty="0" err="1"/>
              <a:t>ombudspeople</a:t>
            </a:r>
            <a:r>
              <a:rPr lang="en-US" sz="2400" dirty="0"/>
              <a:t> in data security</a:t>
            </a:r>
          </a:p>
          <a:p>
            <a:pPr marL="457200" lvl="0" indent="-311150">
              <a:buSzPts val="1300"/>
              <a:buChar char="●"/>
            </a:pPr>
            <a:r>
              <a:rPr lang="en-US" sz="2400" dirty="0"/>
              <a:t>Don’t use open platforms for </a:t>
            </a:r>
            <a:r>
              <a:rPr lang="en-US" sz="2400" dirty="0" err="1"/>
              <a:t>ombuds</a:t>
            </a:r>
            <a:r>
              <a:rPr lang="en-US" sz="2400" dirty="0"/>
              <a:t> – use systems that are purpose-built for </a:t>
            </a:r>
            <a:r>
              <a:rPr lang="en-US" sz="2400" dirty="0" err="1"/>
              <a:t>ombuds</a:t>
            </a:r>
            <a:endParaRPr lang="en-US" sz="2400" dirty="0"/>
          </a:p>
          <a:p>
            <a:pPr marL="457200" lvl="0" indent="-311150">
              <a:buSzPts val="1300"/>
              <a:buChar char="●"/>
            </a:pPr>
            <a:r>
              <a:rPr lang="en-US" sz="2400" dirty="0"/>
              <a:t>Only use </a:t>
            </a:r>
            <a:r>
              <a:rPr lang="en-US" sz="2400" dirty="0" err="1"/>
              <a:t>ombuds</a:t>
            </a:r>
            <a:r>
              <a:rPr lang="en-US" sz="2400" dirty="0"/>
              <a:t> platforms that have been security certified (ISO 27001/SOC 2)</a:t>
            </a:r>
          </a:p>
          <a:p>
            <a:pPr marL="457200" lvl="0" indent="-311150">
              <a:buSzPts val="1300"/>
              <a:buChar char="●"/>
            </a:pPr>
            <a:r>
              <a:rPr lang="en-US" sz="2400" dirty="0"/>
              <a:t>Require routine security audits and penetration tests for </a:t>
            </a:r>
            <a:r>
              <a:rPr lang="en-US" sz="2400" dirty="0" err="1"/>
              <a:t>ombuds</a:t>
            </a:r>
            <a:r>
              <a:rPr lang="en-US" sz="2400" dirty="0"/>
              <a:t> platforms</a:t>
            </a:r>
          </a:p>
        </p:txBody>
      </p:sp>
    </p:spTree>
    <p:extLst>
      <p:ext uri="{BB962C8B-B14F-4D97-AF65-F5344CB8AC3E}">
        <p14:creationId xmlns:p14="http://schemas.microsoft.com/office/powerpoint/2010/main" val="233822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7.xml.rels><?xml version="1.0" encoding="UTF-8" standalone="yes"?>
<Relationships xmlns="http://schemas.openxmlformats.org/package/2006/relationships"><Relationship Id="rId1" Type="http://schemas.openxmlformats.org/officeDocument/2006/relationships/image" Target="../media/image29.jpeg"/></Relationships>
</file>

<file path=ppt/theme/theme1.xml><?xml version="1.0" encoding="utf-8"?>
<a:theme xmlns:a="http://schemas.openxmlformats.org/drawingml/2006/main" name="TITLES">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Arial / Arial Nova Light">
      <a:majorFont>
        <a:latin typeface="Arial"/>
        <a:ea typeface=""/>
        <a:cs typeface=""/>
      </a:majorFont>
      <a:minorFont>
        <a:latin typeface="Arial Nov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Presentation Template ARIAL1.pptx" id="{1748B051-393B-0E45-B7E1-FF0322619C1E}" vid="{364A838A-7883-B54B-A670-C623A517B2D3}"/>
    </a:ext>
  </a:extLst>
</a:theme>
</file>

<file path=ppt/theme/theme2.xml><?xml version="1.0" encoding="utf-8"?>
<a:theme xmlns:a="http://schemas.openxmlformats.org/drawingml/2006/main" name="SECTIONS">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Arial / Arial Nova Light">
      <a:majorFont>
        <a:latin typeface="Arial"/>
        <a:ea typeface=""/>
        <a:cs typeface=""/>
      </a:majorFont>
      <a:minorFont>
        <a:latin typeface="Arial Nov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Presentation Template ARIAL1.pptx" id="{1748B051-393B-0E45-B7E1-FF0322619C1E}" vid="{F2C7337F-0557-5E44-A777-087EE35F7162}"/>
    </a:ext>
  </a:extLst>
</a:theme>
</file>

<file path=ppt/theme/theme3.xml><?xml version="1.0" encoding="utf-8"?>
<a:theme xmlns:a="http://schemas.openxmlformats.org/drawingml/2006/main" name="CONTENT LIGHT">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Arial / Arial Nova Light">
      <a:majorFont>
        <a:latin typeface="Arial"/>
        <a:ea typeface=""/>
        <a:cs typeface=""/>
      </a:majorFont>
      <a:minorFont>
        <a:latin typeface="Arial Nov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Presentation Template ARIAL1.pptx" id="{1748B051-393B-0E45-B7E1-FF0322619C1E}" vid="{1B1591CF-6672-714E-ACA1-0DCD9AA98EB1}"/>
    </a:ext>
  </a:extLst>
</a:theme>
</file>

<file path=ppt/theme/theme4.xml><?xml version="1.0" encoding="utf-8"?>
<a:theme xmlns:a="http://schemas.openxmlformats.org/drawingml/2006/main" name="CONTENT DARK">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Arial / Arial Nova Light">
      <a:majorFont>
        <a:latin typeface="Arial"/>
        <a:ea typeface=""/>
        <a:cs typeface=""/>
      </a:majorFont>
      <a:minorFont>
        <a:latin typeface="Arial Nov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lumMod val="75000"/>
                <a:lumOff val="25000"/>
              </a:schemeClr>
            </a:solidFill>
            <a:latin typeface="+mn-lt"/>
            <a:cs typeface="Tahoma" pitchFamily="34" charset="0"/>
          </a:defRPr>
        </a:defPPr>
      </a:lstStyle>
    </a:txDef>
  </a:objectDefaults>
  <a:extraClrSchemeLst/>
  <a:extLst>
    <a:ext uri="{05A4C25C-085E-4340-85A3-A5531E510DB2}">
      <thm15:themeFamily xmlns:thm15="http://schemas.microsoft.com/office/thememl/2012/main" name="Presentation Template ARIAL1.pptx" id="{1748B051-393B-0E45-B7E1-FF0322619C1E}" vid="{BC347343-2C83-644C-A4F7-F143DEB3E6B1}"/>
    </a:ext>
  </a:extLst>
</a:theme>
</file>

<file path=ppt/theme/theme5.xml><?xml version="1.0" encoding="utf-8"?>
<a:theme xmlns:a="http://schemas.openxmlformats.org/drawingml/2006/main" name="CONTENT BLUE">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Arial / Arial Nova Light">
      <a:majorFont>
        <a:latin typeface="Arial"/>
        <a:ea typeface=""/>
        <a:cs typeface=""/>
      </a:majorFont>
      <a:minorFont>
        <a:latin typeface="Arial Nov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Presentation Template ARIAL1.pptx" id="{1748B051-393B-0E45-B7E1-FF0322619C1E}" vid="{2D4CB7B8-20BF-E44A-B6D2-2449CC449397}"/>
    </a:ext>
  </a:extLst>
</a:theme>
</file>

<file path=ppt/theme/theme6.xml><?xml version="1.0" encoding="utf-8"?>
<a:theme xmlns:a="http://schemas.openxmlformats.org/drawingml/2006/main" name="1_CONTENT LIGHT">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Arial / Arial Nova Light">
      <a:majorFont>
        <a:latin typeface="Arial"/>
        <a:ea typeface=""/>
        <a:cs typeface=""/>
      </a:majorFont>
      <a:minorFont>
        <a:latin typeface="Arial Nov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Presentation Template ARIAL1.pptx" id="{1748B051-393B-0E45-B7E1-FF0322619C1E}" vid="{1B1591CF-6672-714E-ACA1-0DCD9AA98EB1}"/>
    </a:ext>
  </a:extLst>
</a:theme>
</file>

<file path=ppt/theme/theme7.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4">
      <Url xsi:nil="true"/>
      <Description xsi:nil="true"/>
    </AlternateThumbnailUrl>
    <TaxCatchAll xmlns="b76a7ad9-2866-47bc-9557-9bc03943300a"/>
    <Media_x0020_Type xmlns="3fdb83c8-bb7f-47fe-92aa-ead2b872d5c9">Presentation - Template</Media_x0020_Type>
    <ImageCreateDate xmlns="http://schemas.microsoft.com/sharepoint/v3/fields" xsi:nil="true"/>
    <Sub_x0020_Solution xmlns="3fdb83c8-bb7f-47fe-92aa-ead2b872d5c9"/>
    <TaxKeywordTaxHTField xmlns="b76a7ad9-2866-47bc-9557-9bc03943300a">
      <Terms xmlns="http://schemas.microsoft.com/office/infopath/2007/PartnerControls"/>
    </TaxKeywordTaxHTField>
    <CRM_x0020_Product_x0020_Suite xmlns="403b2a8a-b2c4-48ac-b6a0-d7a9eb77004d"/>
    <Buyer_x0020_Stage xmlns="3fdb83c8-bb7f-47fe-92aa-ead2b872d5c9" xsi:nil="true"/>
    <Sales_x0020_Stage xmlns="3fdb83c8-bb7f-47fe-92aa-ead2b872d5c9"/>
    <RoutingRuleDescription xmlns="http://schemas.microsoft.com/sharepoint/v3">New 2020 corporate presentation template</RoutingRuleDescription>
    <Job_x0020_Number xmlns="3fdb83c8-bb7f-47fe-92aa-ead2b872d5c9">13078</Job_x0020_Number>
    <Comments xmlns="http://schemas.microsoft.com/sharepoint/v3">Version 2.0 - Arial font family</Comments>
    <STAR_x0020_Asset xmlns="403b2a8a-b2c4-48ac-b6a0-d7a9eb77004d" xsi:nil="true"/>
    <Solution xmlns="3fdb83c8-bb7f-47fe-92aa-ead2b872d5c9">
      <Value>Total Tyler or Tyler-Wide</Value>
    </Solution>
    <Sector xmlns="3fdb83c8-bb7f-47fe-92aa-ead2b872d5c9"/>
    <SharedWithUsers xmlns="b76a7ad9-2866-47bc-9557-9bc03943300a">
      <UserInfo>
        <DisplayName>Asztalos, Mark</DisplayName>
        <AccountId>24</AccountId>
        <AccountType/>
      </UserInfo>
      <UserInfo>
        <DisplayName>Swegman, Cam</DisplayName>
        <AccountId>2722</AccountId>
        <AccountType/>
      </UserInfo>
      <UserInfo>
        <DisplayName>Warren, Zachary</DisplayName>
        <AccountId>2425</AccountId>
        <AccountType/>
      </UserInfo>
    </SharedWithUsers>
    <Product xmlns="3fdb83c8-bb7f-47fe-92aa-ead2b872d5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MarketingDAM" ma:contentTypeID="0x0101020072C4811CF0A40348839EC00DBA7FFF3B00E582BCBE1F3F9D41A523DC23467C33AD" ma:contentTypeVersion="26" ma:contentTypeDescription="" ma:contentTypeScope="" ma:versionID="2c2eb09f49519b089af45bbe7a93ba1f">
  <xsd:schema xmlns:xsd="http://www.w3.org/2001/XMLSchema" xmlns:xs="http://www.w3.org/2001/XMLSchema" xmlns:p="http://schemas.microsoft.com/office/2006/metadata/properties" xmlns:ns1="http://schemas.microsoft.com/sharepoint/v3" xmlns:ns2="3fdb83c8-bb7f-47fe-92aa-ead2b872d5c9" xmlns:ns3="http://schemas.microsoft.com/sharepoint/v3/fields" xmlns:ns4="http://schemas.microsoft.com/sharepoint/v4" xmlns:ns5="403b2a8a-b2c4-48ac-b6a0-d7a9eb77004d" xmlns:ns6="b76a7ad9-2866-47bc-9557-9bc03943300a" targetNamespace="http://schemas.microsoft.com/office/2006/metadata/properties" ma:root="true" ma:fieldsID="2f009252d7488b3e2283ead7bb819300" ns1:_="" ns2:_="" ns3:_="" ns4:_="" ns5:_="" ns6:_="">
    <xsd:import namespace="http://schemas.microsoft.com/sharepoint/v3"/>
    <xsd:import namespace="3fdb83c8-bb7f-47fe-92aa-ead2b872d5c9"/>
    <xsd:import namespace="http://schemas.microsoft.com/sharepoint/v3/fields"/>
    <xsd:import namespace="http://schemas.microsoft.com/sharepoint/v4"/>
    <xsd:import namespace="403b2a8a-b2c4-48ac-b6a0-d7a9eb77004d"/>
    <xsd:import namespace="b76a7ad9-2866-47bc-9557-9bc03943300a"/>
    <xsd:element name="properties">
      <xsd:complexType>
        <xsd:sequence>
          <xsd:element name="documentManagement">
            <xsd:complexType>
              <xsd:all>
                <xsd:element ref="ns2:Product" minOccurs="0"/>
                <xsd:element ref="ns2:Solution" minOccurs="0"/>
                <xsd:element ref="ns2:Sector" minOccurs="0"/>
                <xsd:element ref="ns2:Media_x0020_Type" minOccurs="0"/>
                <xsd:element ref="ns1:RoutingRuleDescription" minOccurs="0"/>
                <xsd:element ref="ns2:Job_x0020_Number" minOccurs="0"/>
                <xsd:element ref="ns3:ImageCreateDate" minOccurs="0"/>
                <xsd:element ref="ns1:Comments" minOccurs="0"/>
                <xsd:element ref="ns4:AlternateThumbnailUrl" minOccurs="0"/>
                <xsd:element ref="ns2:Sub_x0020_Solution" minOccurs="0"/>
                <xsd:element ref="ns1:ThumbnailExists" minOccurs="0"/>
                <xsd:element ref="ns1:PreviewExists" minOccurs="0"/>
                <xsd:element ref="ns3:ImageWidth" minOccurs="0"/>
                <xsd:element ref="ns3:ImageHeight" minOccurs="0"/>
                <xsd:element ref="ns5:MediaServiceGenerationTime" minOccurs="0"/>
                <xsd:element ref="ns5:MediaServiceEventHashCode" minOccurs="0"/>
                <xsd:element ref="ns6:TaxKeywordTaxHTField" minOccurs="0"/>
                <xsd:element ref="ns6:TaxCatchAll" minOccurs="0"/>
                <xsd:element ref="ns2:Buyer_x0020_Stage" minOccurs="0"/>
                <xsd:element ref="ns2:Sales_x0020_Stage" minOccurs="0"/>
                <xsd:element ref="ns5:MediaServiceLocation" minOccurs="0"/>
                <xsd:element ref="ns6:SharedWithUsers" minOccurs="0"/>
                <xsd:element ref="ns6:SharedWithDetails" minOccurs="0"/>
                <xsd:element ref="ns5:CRM_x0020_Product_x0020_Suite" minOccurs="0"/>
                <xsd:element ref="ns5:STAR_x0020_Asset"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5" nillable="true" ma:displayName="Description" ma:internalName="RoutingRuleDescription" ma:readOnly="false">
      <xsd:simpleType>
        <xsd:restriction base="dms:Text">
          <xsd:maxLength value="255"/>
        </xsd:restriction>
      </xsd:simpleType>
    </xsd:element>
    <xsd:element name="Comments" ma:index="11" nillable="true" ma:displayName="Comments" ma:hidden="true" ma:internalName="Comments">
      <xsd:simpleType>
        <xsd:restriction base="dms:Note">
          <xsd:maxLength value="255"/>
        </xsd:restriction>
      </xsd:simpleType>
    </xsd:element>
    <xsd:element name="ThumbnailExists" ma:index="22" nillable="true" ma:displayName="Thumbnail Exists" ma:default="FALSE" ma:hidden="true" ma:internalName="ThumbnailExists" ma:readOnly="true">
      <xsd:simpleType>
        <xsd:restriction base="dms:Boolean"/>
      </xsd:simpleType>
    </xsd:element>
    <xsd:element name="PreviewExists" ma:index="23" nillable="true" ma:displayName="Preview Exists" ma:default="FALSE" ma:hidden="true" ma:internalName="Preview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fdb83c8-bb7f-47fe-92aa-ead2b872d5c9" elementFormDefault="qualified">
    <xsd:import namespace="http://schemas.microsoft.com/office/2006/documentManagement/types"/>
    <xsd:import namespace="http://schemas.microsoft.com/office/infopath/2007/PartnerControls"/>
    <xsd:element name="Product" ma:index="1" nillable="true" ma:displayName="Product" ma:format="Dropdown" ma:indexed="true" ma:internalName="Product" ma:readOnly="false">
      <xsd:simpleType>
        <xsd:restriction base="dms:Choice">
          <xsd:enumeration value="ADS Profund"/>
          <xsd:enumeration value="AES California"/>
          <xsd:enumeration value="Both Ends Believing"/>
          <xsd:enumeration value="Brazos"/>
          <xsd:enumeration value="C and I California"/>
          <xsd:enumeration value="CaseloadPRO"/>
          <xsd:enumeration value="CertiFile"/>
          <xsd:enumeration value="Children First"/>
          <xsd:enumeration value="CLT Appraisal Services"/>
          <xsd:enumeration value="CertiFile"/>
          <xsd:enumeration value="Children First"/>
          <xsd:enumeration value="Connect"/>
          <xsd:enumeration value="Cybersecurity"/>
          <xsd:enumeration value="DHD"/>
          <xsd:enumeration value="Document Pro"/>
          <xsd:enumeration value="Eagle"/>
          <xsd:enumeration value="Eden"/>
          <xsd:enumeration value="eFile"/>
          <xsd:enumeration value="EnerGov"/>
          <xsd:enumeration value="ExecuTime"/>
          <xsd:enumeration value="ExpressLane"/>
          <xsd:enumeration value="Fundbalance"/>
          <xsd:enumeration value="iasWorld"/>
          <xsd:enumeration value="Incode Court"/>
          <xsd:enumeration value="Incode Financials"/>
          <xsd:enumeration value="Incode Public Safety"/>
          <xsd:enumeration value="Infinite Visions"/>
          <xsd:enumeration value="Insight"/>
          <xsd:enumeration value="MicroPact"/>
          <xsd:enumeration value="MobileEyes"/>
          <xsd:enumeration value="Modria"/>
          <xsd:enumeration value="Munis"/>
          <xsd:enumeration value="MyCivic"/>
          <xsd:enumeration value="nDiscovery"/>
          <xsd:enumeration value="New World ERP"/>
          <xsd:enumeration value="New World Public Safety"/>
          <xsd:enumeration value="Odyssey"/>
          <xsd:enumeration value="Odyssey Guide and File"/>
          <xsd:enumeration value="Orion"/>
          <xsd:enumeration value="reSearch"/>
          <xsd:enumeration value="SceneDoc"/>
          <xsd:enumeration value="Schoolmaster"/>
          <xsd:enumeration value="Socrata"/>
          <xsd:enumeration value="Socrata Co-Branded"/>
          <xsd:enumeration value="SoftCode"/>
          <xsd:enumeration value="Tax-Wise"/>
          <xsd:enumeration value="Traversa"/>
          <xsd:enumeration value="Tyler 311"/>
          <xsd:enumeration value="Tyler Alliance"/>
          <xsd:enumeration value="Tyler Assurance"/>
          <xsd:enumeration value="Tyler CAFR Statement Builder"/>
          <xsd:enumeration value="Tyler Cashiering"/>
          <xsd:enumeration value="Tyler Community"/>
          <xsd:enumeration value="Tyler Content Manager"/>
          <xsd:enumeration value="Tyler Corrections"/>
          <xsd:enumeration value="Tyler Deploy"/>
          <xsd:enumeration value="Tyler Detect"/>
          <xsd:enumeration value="Tyler Drive"/>
          <xsd:enumeration value="Tyler EAM"/>
          <xsd:enumeration value="Tyler Incident Manager"/>
          <xsd:enumeration value="Tyler Jury Manager"/>
          <xsd:enumeration value="Tyler Meeting Manager"/>
          <xsd:enumeration value="Tyler Nexus"/>
          <xsd:enumeration value="Tyler Notify"/>
          <xsd:enumeration value="Tyler Parks and Rec"/>
          <xsd:enumeration value="Tyler Pension Management"/>
          <xsd:enumeration value="Tyler Portico"/>
          <xsd:enumeration value="Tyler Pulse"/>
          <xsd:enumeration value="Tyler SIS"/>
          <xsd:enumeration value="Tyler Special Ed"/>
          <xsd:enumeration value="Tyler Supervision"/>
          <xsd:enumeration value="Tyler U"/>
          <xsd:enumeration value="Tyler Verify"/>
          <xsd:enumeration value="Tylerwide"/>
          <xsd:enumeration value="Univers"/>
          <xsd:enumeration value="Versatrans"/>
          <xsd:enumeration value="Not product-specific"/>
        </xsd:restriction>
      </xsd:simpleType>
    </xsd:element>
    <xsd:element name="Solution" ma:index="2" nillable="true" ma:displayName="Solution" ma:internalName="Solution">
      <xsd:complexType>
        <xsd:complexContent>
          <xsd:extension base="dms:MultiChoice">
            <xsd:sequence>
              <xsd:element name="Value" maxOccurs="unbounded" minOccurs="0" nillable="true">
                <xsd:simpleType>
                  <xsd:restriction base="dms:Choice">
                    <xsd:enumeration value="Appraisal &amp; Tax"/>
                    <xsd:enumeration value="Citizen Engagement"/>
                    <xsd:enumeration value="Civic Services"/>
                    <xsd:enumeration value="Corporate"/>
                    <xsd:enumeration value="Corrections"/>
                    <xsd:enumeration value="Courts &amp; Justice"/>
                    <xsd:enumeration value="Cybersecurity"/>
                    <xsd:enumeration value="Data &amp; Insights"/>
                    <xsd:enumeration value="ERP"/>
                    <xsd:enumeration value="Land &amp; Official Records"/>
                    <xsd:enumeration value="Local Government"/>
                    <xsd:enumeration value="MicroPact"/>
                    <xsd:enumeration value="Public Safety"/>
                    <xsd:enumeration value="School ERP"/>
                    <xsd:enumeration value="Student Information"/>
                    <xsd:enumeration value="Student Transportation"/>
                    <xsd:enumeration value="Total Tyler or Tyler-Wide"/>
                  </xsd:restriction>
                </xsd:simpleType>
              </xsd:element>
            </xsd:sequence>
          </xsd:extension>
        </xsd:complexContent>
      </xsd:complexType>
    </xsd:element>
    <xsd:element name="Sector" ma:index="3" nillable="true" ma:displayName="Industry" ma:internalName="Sector">
      <xsd:complexType>
        <xsd:complexContent>
          <xsd:extension base="dms:MultiChoice">
            <xsd:sequence>
              <xsd:element name="Value" maxOccurs="unbounded" minOccurs="0" nillable="true">
                <xsd:simpleType>
                  <xsd:restriction base="dms:Choice">
                    <xsd:enumeration value="Commercial"/>
                    <xsd:enumeration value="Consolidated City-County"/>
                    <xsd:enumeration value="County"/>
                    <xsd:enumeration value="District"/>
                    <xsd:enumeration value="Education (K-12)"/>
                    <xsd:enumeration value="International"/>
                    <xsd:enumeration value="Municipal"/>
                    <xsd:enumeration value="National"/>
                    <xsd:enumeration value="Native American Tribe"/>
                    <xsd:enumeration value="Non-Profit"/>
                    <xsd:enumeration value="State"/>
                    <xsd:enumeration value="University/Higher-Ed"/>
                  </xsd:restriction>
                </xsd:simpleType>
              </xsd:element>
            </xsd:sequence>
          </xsd:extension>
        </xsd:complexContent>
      </xsd:complexType>
    </xsd:element>
    <xsd:element name="Media_x0020_Type" ma:index="4" nillable="true" ma:displayName="Resource Type" ma:format="Dropdown" ma:indexed="true" ma:internalName="Media_x0020_Type" ma:readOnly="false">
      <xsd:simpleType>
        <xsd:restriction base="dms:Choice">
          <xsd:enumeration value="Advertising"/>
          <xsd:enumeration value="Annual Reports"/>
          <xsd:enumeration value="Booth Graphics"/>
          <xsd:enumeration value="Branding"/>
          <xsd:enumeration value="Brochure"/>
          <xsd:enumeration value="Case Study"/>
          <xsd:enumeration value="Client Onboarding"/>
          <xsd:enumeration value="Client Profile"/>
          <xsd:enumeration value="Client Spotlight"/>
          <xsd:enumeration value="Connect"/>
          <xsd:enumeration value="Direct Mail/Postcard"/>
          <xsd:enumeration value="Documentation"/>
          <xsd:enumeration value="Email"/>
          <xsd:enumeration value="Event"/>
          <xsd:enumeration value="Event Photos"/>
          <xsd:enumeration value="Feature Overview"/>
          <xsd:enumeration value="Flyer"/>
          <xsd:enumeration value="Graphics"/>
          <xsd:enumeration value="Handout"/>
          <xsd:enumeration value="Headshots - Employees"/>
          <xsd:enumeration value="Headshots - Executives"/>
          <xsd:enumeration value="Holiday Card"/>
          <xsd:enumeration value="Human Resources"/>
          <xsd:enumeration value="Icons"/>
          <xsd:enumeration value="Images/Stock Art"/>
          <xsd:enumeration value="Industry Insight"/>
          <xsd:enumeration value="Infographic"/>
          <xsd:enumeration value="Investors"/>
          <xsd:enumeration value="Letterhead/Stationary"/>
          <xsd:enumeration value="Logo"/>
          <xsd:enumeration value="Maps"/>
          <xsd:enumeration value="Media"/>
          <xsd:enumeration value="Newsletter"/>
          <xsd:enumeration value="Office-Specific"/>
          <xsd:enumeration value="Photo"/>
          <xsd:enumeration value="Podcast"/>
          <xsd:enumeration value="Poster or Sign"/>
          <xsd:enumeration value="Presentation - Deck"/>
          <xsd:enumeration value="Presentation Library"/>
          <xsd:enumeration value="Presentation - Template"/>
          <xsd:enumeration value="Print Misc"/>
          <xsd:enumeration value="Product Sheets"/>
          <xsd:enumeration value="Recruiting"/>
          <xsd:enumeration value="Screen Saver"/>
          <xsd:enumeration value="Social Media"/>
          <xsd:enumeration value="State Profile"/>
          <xsd:enumeration value="Template"/>
          <xsd:enumeration value="Thought Leadership"/>
          <xsd:enumeration value="Tradeshow"/>
          <xsd:enumeration value="Video"/>
          <xsd:enumeration value="Wallpaper"/>
          <xsd:enumeration value="Webinar"/>
          <xsd:enumeration value="Whitepaper"/>
        </xsd:restriction>
      </xsd:simpleType>
    </xsd:element>
    <xsd:element name="Job_x0020_Number" ma:index="6" nillable="true" ma:displayName="Job Number" ma:indexed="true" ma:internalName="Job_x0020_Number">
      <xsd:simpleType>
        <xsd:restriction base="dms:Text">
          <xsd:maxLength value="255"/>
        </xsd:restriction>
      </xsd:simpleType>
    </xsd:element>
    <xsd:element name="Sub_x0020_Solution" ma:index="13" nillable="true" ma:displayName="Sub Solution" ma:internalName="Sub_x0020_Solution">
      <xsd:complexType>
        <xsd:complexContent>
          <xsd:extension base="dms:MultiChoice">
            <xsd:sequence>
              <xsd:element name="Value" maxOccurs="unbounded" minOccurs="0" nillable="true">
                <xsd:simpleType>
                  <xsd:restriction base="dms:Choice">
                    <xsd:enumeration value="Appraisal Services"/>
                    <xsd:enumeration value="Business Management"/>
                    <xsd:enumeration value="Bus Routing"/>
                    <xsd:enumeration value="CAMA"/>
                    <xsd:enumeration value="Citation Management"/>
                    <xsd:enumeration value="Civil Process"/>
                    <xsd:enumeration value="Classroom Management"/>
                    <xsd:enumeration value="Community Development"/>
                    <xsd:enumeration value="Computer Aided Dispatch"/>
                    <xsd:enumeration value="Court Case Management"/>
                    <xsd:enumeration value="Data Academy"/>
                    <xsd:enumeration value="Data as a Service Platform"/>
                    <xsd:enumeration value="Digital Transformation"/>
                    <xsd:enumeration value="Dispute Resolution"/>
                    <xsd:enumeration value="District Administration"/>
                    <xsd:enumeration value="Electronic Filing"/>
                    <xsd:enumeration value="Enterprise Asset Management"/>
                    <xsd:enumeration value="Facility Management"/>
                    <xsd:enumeration value="Field Trip Management"/>
                    <xsd:enumeration value="Financial Management"/>
                    <xsd:enumeration value="Fire &amp; EMS"/>
                    <xsd:enumeration value="GPS Tracking &amp; Tablets"/>
                    <xsd:enumeration value="Human Capital Management"/>
                    <xsd:enumeration value="Investor"/>
                    <xsd:enumeration value="Jail Management"/>
                    <xsd:enumeration value="Jury Management"/>
                    <xsd:enumeration value="Land Records"/>
                    <xsd:enumeration value="Mobile Applications"/>
                    <xsd:enumeration value="Mobile Public Safety"/>
                    <xsd:enumeration value="Notification"/>
                    <xsd:enumeration value="Official &amp; Vital Records"/>
                    <xsd:enumeration value="Open Data"/>
                    <xsd:enumeration value="Parent Communication"/>
                    <xsd:enumeration value="Parks &amp; Recreation"/>
                    <xsd:enumeration value="Program Insights"/>
                    <xsd:enumeration value="Prosecution and Attorneys"/>
                    <xsd:enumeration value="Records"/>
                    <xsd:enumeration value="Revenue Management"/>
                    <xsd:enumeration value="Self-Service"/>
                    <xsd:enumeration value="Student Communication"/>
                    <xsd:enumeration value="Student Data Management"/>
                    <xsd:enumeration value="Student Ridership"/>
                    <xsd:enumeration value="Supervision"/>
                    <xsd:enumeration value="Tax Billing &amp; Collection"/>
                    <xsd:enumeration value="Utility CIS"/>
                    <xsd:enumeration value="Vehicle Maintenance"/>
                  </xsd:restriction>
                </xsd:simpleType>
              </xsd:element>
            </xsd:sequence>
          </xsd:extension>
        </xsd:complexContent>
      </xsd:complexType>
    </xsd:element>
    <xsd:element name="Buyer_x0020_Stage" ma:index="37" nillable="true" ma:displayName="Buyer Stage" ma:format="Dropdown" ma:internalName="Buyer_x0020_Stage">
      <xsd:simpleType>
        <xsd:restriction base="dms:Choice">
          <xsd:enumeration value="Consideration"/>
          <xsd:enumeration value="Discovery"/>
          <xsd:enumeration value="Decision"/>
        </xsd:restriction>
      </xsd:simpleType>
    </xsd:element>
    <xsd:element name="Sales_x0020_Stage" ma:index="38" nillable="true" ma:displayName="Sales Stage" ma:internalName="Sales_x0020_Stage">
      <xsd:complexType>
        <xsd:complexContent>
          <xsd:extension base="dms:MultiChoice">
            <xsd:sequence>
              <xsd:element name="Value" maxOccurs="unbounded" minOccurs="0" nillable="true">
                <xsd:simpleType>
                  <xsd:restriction base="dms:Choice">
                    <xsd:enumeration value="-1-Discovery"/>
                    <xsd:enumeration value="0-Prospect"/>
                    <xsd:enumeration value="1-Qualify"/>
                    <xsd:enumeration value="2-Develop"/>
                    <xsd:enumeration value="3-Propose"/>
                    <xsd:enumeration value="4-Selection"/>
                    <xsd:enumeration value="5-Clos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CreateDate" ma:index="10" nillable="true" ma:displayName="Date Picture Taken" ma:format="DateTime" ma:hidden="true" ma:internalName="ImageCreateDate">
      <xsd:simpleType>
        <xsd:restriction base="dms:DateTime"/>
      </xsd:simpleType>
    </xsd:element>
    <xsd:element name="ImageWidth" ma:index="26" nillable="true" ma:displayName="Picture Width" ma:internalName="ImageWidth" ma:readOnly="true">
      <xsd:simpleType>
        <xsd:restriction base="dms:Unknown"/>
      </xsd:simpleType>
    </xsd:element>
    <xsd:element name="ImageHeight" ma:index="27" nillable="true" ma:displayName="Picture Height" ma:internalName="ImageHeigh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AlternateThumbnailUrl" ma:index="12" nillable="true" ma:displayName="Preview Image URL" ma:format="Image" ma:hidden="true" ma:internalName="AlternateThumbnail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3b2a8a-b2c4-48ac-b6a0-d7a9eb77004d" elementFormDefault="qualified">
    <xsd:import namespace="http://schemas.microsoft.com/office/2006/documentManagement/types"/>
    <xsd:import namespace="http://schemas.microsoft.com/office/infopath/2007/PartnerControls"/>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Location" ma:index="39" nillable="true" ma:displayName="Location" ma:internalName="MediaServiceLocation" ma:readOnly="true">
      <xsd:simpleType>
        <xsd:restriction base="dms:Text"/>
      </xsd:simpleType>
    </xsd:element>
    <xsd:element name="CRM_x0020_Product_x0020_Suite" ma:index="43" nillable="true" ma:displayName="CRM Product Suite" ma:internalName="CRM_x0020_Product_x0020_Suite">
      <xsd:complexType>
        <xsd:complexContent>
          <xsd:extension base="dms:MultiChoice">
            <xsd:sequence>
              <xsd:element name="Value" maxOccurs="unbounded" minOccurs="0" nillable="true">
                <xsd:simpleType>
                  <xsd:restriction base="dms:Choice">
                    <xsd:enumeration value="AES California"/>
                    <xsd:enumeration value="Appraisal"/>
                    <xsd:enumeration value="Brazos"/>
                    <xsd:enumeration value="DAX"/>
                    <xsd:enumeration value="DHD/EGCH"/>
                    <xsd:enumeration value="Document Pro"/>
                    <xsd:enumeration value="Eagle A&amp;T"/>
                    <xsd:enumeration value="Eagle"/>
                    <xsd:enumeration value="Eagle Recorder"/>
                    <xsd:enumeration value="Eden"/>
                    <xsd:enumeration value="EnerGov"/>
                    <xsd:enumeration value="ExecuTime"/>
                    <xsd:enumeration value="FundBalance"/>
                    <xsd:enumeration value="IASWorld"/>
                    <xsd:enumeration value="Incode Court"/>
                    <xsd:enumeration value="Incode 10 Court"/>
                    <xsd:enumeration value="Incode Financials"/>
                    <xsd:enumeration value="Incode 10 Financials"/>
                    <xsd:enumeration value="Incode"/>
                    <xsd:enumeration value="Incode CIS/CRM"/>
                    <xsd:enumeration value="Incode 10 CIS/CRM"/>
                    <xsd:enumeration value="Incode Public Safety"/>
                    <xsd:enumeration value="Infinite Visions"/>
                    <xsd:enumeration value="MobileEyes"/>
                    <xsd:enumeration value="Modria"/>
                    <xsd:enumeration value="Munis"/>
                    <xsd:enumeration value="MyCivic"/>
                    <xsd:enumeration value="NW Public Safety"/>
                    <xsd:enumeration value="NWERP"/>
                    <xsd:enumeration value="Odyssey Suite"/>
                    <xsd:enumeration value="Orion"/>
                    <xsd:enumeration value="Profund"/>
                    <xsd:enumeration value="Sage"/>
                    <xsd:enumeration value="SceneDoc"/>
                    <xsd:enumeration value="Schoolmaster"/>
                    <xsd:enumeration value="SIS"/>
                    <xsd:enumeration value="Socrata"/>
                    <xsd:enumeration value="SoftCode"/>
                    <xsd:enumeration value="Tax-Wise"/>
                    <xsd:enumeration value="Traversa"/>
                    <xsd:enumeration value="Tyler 311"/>
                    <xsd:enumeration value="Tyler Cashiering"/>
                    <xsd:enumeration value="Tyler Content Manager"/>
                    <xsd:enumeration value="Tyler EAM"/>
                    <xsd:enumeration value="Tyler Notify"/>
                    <xsd:enumeration value="Tyler Parks &amp; Rec"/>
                    <xsd:enumeration value="Tyler Pulse"/>
                    <xsd:enumeration value="Tyler University"/>
                    <xsd:enumeration value="Versatrans"/>
                  </xsd:restriction>
                </xsd:simpleType>
              </xsd:element>
            </xsd:sequence>
          </xsd:extension>
        </xsd:complexContent>
      </xsd:complexType>
    </xsd:element>
    <xsd:element name="STAR_x0020_Asset" ma:index="44" nillable="true" ma:displayName="STAR Asset" ma:format="Dropdown" ma:internalName="STAR_x0020_Asset">
      <xsd:simpleType>
        <xsd:restriction base="dms:Choice">
          <xsd:enumeration value="Yes"/>
          <xsd:enumeration value="No"/>
        </xsd:restrictio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6a7ad9-2866-47bc-9557-9bc03943300a" elementFormDefault="qualified">
    <xsd:import namespace="http://schemas.microsoft.com/office/2006/documentManagement/types"/>
    <xsd:import namespace="http://schemas.microsoft.com/office/infopath/2007/PartnerControls"/>
    <xsd:element name="TaxKeywordTaxHTField" ma:index="33" nillable="true" ma:taxonomy="true" ma:internalName="TaxKeywordTaxHTField" ma:taxonomyFieldName="TaxKeyword" ma:displayName="Keywords" ma:fieldId="{23f27201-bee3-471e-b2e7-b64fd8b7ca38}" ma:taxonomyMulti="true" ma:sspId="12ba981b-a7d8-40e2-97c9-302b9a05d70b" ma:termSetId="00000000-0000-0000-0000-000000000000" ma:anchorId="00000000-0000-0000-0000-000000000000" ma:open="true" ma:isKeyword="true">
      <xsd:complexType>
        <xsd:sequence>
          <xsd:element ref="pc:Terms" minOccurs="0" maxOccurs="1"/>
        </xsd:sequence>
      </xsd:complexType>
    </xsd:element>
    <xsd:element name="TaxCatchAll" ma:index="34" nillable="true" ma:displayName="Taxonomy Catch All Column" ma:hidden="true" ma:list="{ec495d16-fec9-4339-9b02-138a7605d82c}" ma:internalName="TaxCatchAll" ma:showField="CatchAllData" ma:web="b76a7ad9-2866-47bc-9557-9bc03943300a">
      <xsd:complexType>
        <xsd:complexContent>
          <xsd:extension base="dms:MultiChoiceLookup">
            <xsd:sequence>
              <xsd:element name="Value" type="dms:Lookup" maxOccurs="unbounded" minOccurs="0" nillable="true"/>
            </xsd:sequence>
          </xsd:extension>
        </xsd:complexContent>
      </xsd:complexType>
    </xsd:element>
    <xsd:element name="SharedWithUsers" ma:index="4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F6D852-E287-4DC3-85EA-DD28EDDD6C0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76a7ad9-2866-47bc-9557-9bc03943300a"/>
    <ds:schemaRef ds:uri="http://purl.org/dc/elements/1.1/"/>
    <ds:schemaRef ds:uri="http://schemas.microsoft.com/office/2006/metadata/properties"/>
    <ds:schemaRef ds:uri="403b2a8a-b2c4-48ac-b6a0-d7a9eb77004d"/>
    <ds:schemaRef ds:uri="http://schemas.microsoft.com/sharepoint/v4"/>
    <ds:schemaRef ds:uri="http://schemas.microsoft.com/sharepoint/v3"/>
    <ds:schemaRef ds:uri="http://schemas.microsoft.com/sharepoint/v3/fields"/>
    <ds:schemaRef ds:uri="3fdb83c8-bb7f-47fe-92aa-ead2b872d5c9"/>
    <ds:schemaRef ds:uri="http://www.w3.org/XML/1998/namespace"/>
  </ds:schemaRefs>
</ds:datastoreItem>
</file>

<file path=customXml/itemProps2.xml><?xml version="1.0" encoding="utf-8"?>
<ds:datastoreItem xmlns:ds="http://schemas.openxmlformats.org/officeDocument/2006/customXml" ds:itemID="{5A198D81-37A3-478E-9B93-CE57CF7C6D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db83c8-bb7f-47fe-92aa-ead2b872d5c9"/>
    <ds:schemaRef ds:uri="http://schemas.microsoft.com/sharepoint/v3/fields"/>
    <ds:schemaRef ds:uri="http://schemas.microsoft.com/sharepoint/v4"/>
    <ds:schemaRef ds:uri="403b2a8a-b2c4-48ac-b6a0-d7a9eb77004d"/>
    <ds:schemaRef ds:uri="b76a7ad9-2866-47bc-9557-9bc039433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31BBC7-CA1D-4F9D-9E41-E6B39FC694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605</Words>
  <Application>Microsoft Office PowerPoint</Application>
  <PresentationFormat>On-screen Show (16:9)</PresentationFormat>
  <Paragraphs>73</Paragraphs>
  <Slides>11</Slides>
  <Notes>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11</vt:i4>
      </vt:variant>
    </vt:vector>
  </HeadingPairs>
  <TitlesOfParts>
    <vt:vector size="27" baseType="lpstr">
      <vt:lpstr>Arial</vt:lpstr>
      <vt:lpstr>Arial Black</vt:lpstr>
      <vt:lpstr>Arial Nova Light</vt:lpstr>
      <vt:lpstr>Helvetica Light</vt:lpstr>
      <vt:lpstr>Lato</vt:lpstr>
      <vt:lpstr>Tahoma</vt:lpstr>
      <vt:lpstr>Tw Cen MT</vt:lpstr>
      <vt:lpstr>Tw Cen MT Condensed</vt:lpstr>
      <vt:lpstr>Wingdings 3</vt:lpstr>
      <vt:lpstr>TITLES</vt:lpstr>
      <vt:lpstr>SECTIONS</vt:lpstr>
      <vt:lpstr>CONTENT LIGHT</vt:lpstr>
      <vt:lpstr>CONTENT DARK</vt:lpstr>
      <vt:lpstr>CONTENT BLUE</vt:lpstr>
      <vt:lpstr>1_CONTENT LIGHT</vt:lpstr>
      <vt:lpstr>Integral</vt:lpstr>
      <vt:lpstr>PowerPoint Presentation</vt:lpstr>
      <vt:lpstr>Digital Security for Ombuds</vt:lpstr>
      <vt:lpstr>What types of tools are ombuds using?</vt:lpstr>
      <vt:lpstr>Email security</vt:lpstr>
      <vt:lpstr>Secure text-based communication</vt:lpstr>
      <vt:lpstr>Videoconferencing security risks</vt:lpstr>
      <vt:lpstr>Videoconferencing Security Steps</vt:lpstr>
      <vt:lpstr>Odr security guidelines</vt:lpstr>
      <vt:lpstr>Security Best Practices</vt:lpstr>
      <vt:lpstr>Security Questions</vt:lpstr>
      <vt:lpstr>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Version 2.0 
February 20, 2020</dc:description>
  <cp:lastModifiedBy/>
  <cp:revision>2</cp:revision>
  <dcterms:created xsi:type="dcterms:W3CDTF">2020-02-19T16:55:08Z</dcterms:created>
  <dcterms:modified xsi:type="dcterms:W3CDTF">2021-07-14T16:50:47Z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0x0101020072C4811CF0A40348839EC00DBA7FFF3B00E582BCBE1F3F9D41A523DC23467C33AD</vt:lpwstr>
  </property>
</Properties>
</file>